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5"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Lst>
  <p:sldSz cy="6858000" cx="12192000"/>
  <p:notesSz cx="6858000" cy="9144000"/>
  <p:embeddedFontLst>
    <p:embeddedFont>
      <p:font typeface="Century Gothic"/>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CenturyGothic-bold.fntdata"/><Relationship Id="rId30" Type="http://schemas.openxmlformats.org/officeDocument/2006/relationships/font" Target="fonts/CenturyGothic-regular.fntdata"/><Relationship Id="rId11" Type="http://schemas.openxmlformats.org/officeDocument/2006/relationships/slide" Target="slides/slide7.xml"/><Relationship Id="rId33" Type="http://schemas.openxmlformats.org/officeDocument/2006/relationships/font" Target="fonts/CenturyGothic-boldItalic.fntdata"/><Relationship Id="rId10" Type="http://schemas.openxmlformats.org/officeDocument/2006/relationships/slide" Target="slides/slide6.xml"/><Relationship Id="rId32" Type="http://schemas.openxmlformats.org/officeDocument/2006/relationships/font" Target="fonts/CenturyGothic-italic.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4948c296a5_1_5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4948c296a5_1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496ade8061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496ade806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496ade8061_1_5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496ade8061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496ade8061_1_9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496ade8061_1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496ade8061_1_15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496ade8061_1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496ade8061_1_10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496ade8061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496ade8061_1_30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496ade8061_1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4948c296a5_1_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4948c296a5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4948c296a5_1_6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4948c296a5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4948c296a5_1_7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4948c296a5_1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4954f8090d_0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4954f8090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3c6238f15f_0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23c6238f15f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3c6238f15f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23c6238f15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3c6238f15f_0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23c6238f15f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23c6238f15f_0_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23c6238f15f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3c6238f15f_0_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23c6238f15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4948c296a5_1_38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4948c296a5_1_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4948c296a5_0_5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4948c296a5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4954f8090d_0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4954f8090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4948c296a5_0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4948c296a5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4948c296a5_0_20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4948c296a5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4948c296a5_0_1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4948c296a5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4948c296a5_1_2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4948c296a5_1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4948c296a5_1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4948c296a5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7" name="Shape 17"/>
        <p:cNvGrpSpPr/>
        <p:nvPr/>
      </p:nvGrpSpPr>
      <p:grpSpPr>
        <a:xfrm>
          <a:off x="0" y="0"/>
          <a:ext cx="0" cy="0"/>
          <a:chOff x="0" y="0"/>
          <a:chExt cx="0" cy="0"/>
        </a:xfrm>
      </p:grpSpPr>
      <p:sp>
        <p:nvSpPr>
          <p:cNvPr id="18" name="Google Shape;18;p2"/>
          <p:cNvSpPr txBox="1"/>
          <p:nvPr>
            <p:ph type="ctrTitle"/>
          </p:nvPr>
        </p:nvSpPr>
        <p:spPr>
          <a:xfrm>
            <a:off x="1154955" y="1447800"/>
            <a:ext cx="8825658" cy="332958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Clr>
                <a:schemeClr val="lt2"/>
              </a:buClr>
              <a:buSzPts val="7200"/>
              <a:buFont typeface="Century Gothic"/>
              <a:buNone/>
              <a:defRPr b="0" i="0" sz="7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19" name="Google Shape;19;p2"/>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noAutofit/>
          </a:bodyPr>
          <a:lstStyle>
            <a:lvl1pPr lvl="0" marR="0" rtl="0" algn="l">
              <a:spcBef>
                <a:spcPts val="1000"/>
              </a:spcBef>
              <a:spcAft>
                <a:spcPts val="0"/>
              </a:spcAft>
              <a:buClr>
                <a:srgbClr val="9567CB"/>
              </a:buClr>
              <a:buSzPts val="1600"/>
              <a:buFont typeface="Noto Sans Symbols"/>
              <a:buNone/>
              <a:defRPr b="0" i="0" sz="2000" u="none" cap="none" strike="noStrike">
                <a:solidFill>
                  <a:schemeClr val="accent1"/>
                </a:solidFill>
                <a:latin typeface="Century Gothic"/>
                <a:ea typeface="Century Gothic"/>
                <a:cs typeface="Century Gothic"/>
                <a:sym typeface="Century Gothic"/>
              </a:defRPr>
            </a:lvl1pPr>
            <a:lvl2pPr lvl="1" marR="0" rtl="0" algn="ctr">
              <a:spcBef>
                <a:spcPts val="1000"/>
              </a:spcBef>
              <a:spcAft>
                <a:spcPts val="0"/>
              </a:spcAft>
              <a:buClr>
                <a:srgbClr val="9567CB"/>
              </a:buClr>
              <a:buSzPts val="1440"/>
              <a:buFont typeface="Noto Sans Symbols"/>
              <a:buNone/>
              <a:defRPr b="0" i="0" sz="1800" u="none" cap="none" strike="noStrike">
                <a:solidFill>
                  <a:schemeClr val="lt1"/>
                </a:solidFill>
                <a:latin typeface="Century Gothic"/>
                <a:ea typeface="Century Gothic"/>
                <a:cs typeface="Century Gothic"/>
                <a:sym typeface="Century Gothic"/>
              </a:defRPr>
            </a:lvl2pPr>
            <a:lvl3pPr lvl="2" marR="0" rtl="0" algn="ctr">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3pPr>
            <a:lvl4pPr lvl="3" marR="0" rtl="0" algn="ctr">
              <a:spcBef>
                <a:spcPts val="1000"/>
              </a:spcBef>
              <a:spcAft>
                <a:spcPts val="0"/>
              </a:spcAft>
              <a:buClr>
                <a:srgbClr val="9567CB"/>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4pPr>
            <a:lvl5pPr lvl="4" marR="0" rtl="0" algn="ctr">
              <a:spcBef>
                <a:spcPts val="1000"/>
              </a:spcBef>
              <a:spcAft>
                <a:spcPts val="0"/>
              </a:spcAft>
              <a:buClr>
                <a:srgbClr val="9567CB"/>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5pPr>
            <a:lvl6pPr lvl="5" marR="0" rtl="0" algn="ctr">
              <a:spcBef>
                <a:spcPts val="1000"/>
              </a:spcBef>
              <a:spcAft>
                <a:spcPts val="0"/>
              </a:spcAft>
              <a:buClr>
                <a:srgbClr val="9567CB"/>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6pPr>
            <a:lvl7pPr lvl="6" marR="0" rtl="0" algn="ctr">
              <a:spcBef>
                <a:spcPts val="1000"/>
              </a:spcBef>
              <a:spcAft>
                <a:spcPts val="0"/>
              </a:spcAft>
              <a:buClr>
                <a:srgbClr val="9567CB"/>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7pPr>
            <a:lvl8pPr lvl="7" marR="0" rtl="0" algn="ctr">
              <a:spcBef>
                <a:spcPts val="1000"/>
              </a:spcBef>
              <a:spcAft>
                <a:spcPts val="0"/>
              </a:spcAft>
              <a:buClr>
                <a:srgbClr val="9567CB"/>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8pPr>
            <a:lvl9pPr lvl="8" marR="0" rtl="0" algn="ctr">
              <a:spcBef>
                <a:spcPts val="1000"/>
              </a:spcBef>
              <a:spcAft>
                <a:spcPts val="0"/>
              </a:spcAft>
              <a:buClr>
                <a:srgbClr val="9567CB"/>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9pPr>
          </a:lstStyle>
          <a:p/>
        </p:txBody>
      </p:sp>
      <p:sp>
        <p:nvSpPr>
          <p:cNvPr id="20" name="Google Shape;20;p2"/>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21" name="Google Shape;21;p2"/>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22" name="Google Shape;22;p2"/>
          <p:cNvSpPr txBox="1"/>
          <p:nvPr>
            <p:ph idx="12" type="sldNum"/>
          </p:nvPr>
        </p:nvSpPr>
        <p:spPr>
          <a:xfrm>
            <a:off x="10352540" y="295729"/>
            <a:ext cx="838199" cy="767687"/>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b="0" i="0" sz="1800" u="none" cap="none" strike="noStrike">
                <a:solidFill>
                  <a:schemeClr val="lt1"/>
                </a:solidFill>
                <a:latin typeface="Century Gothic"/>
                <a:ea typeface="Century Gothic"/>
                <a:cs typeface="Century Gothic"/>
                <a:sym typeface="Century Gothic"/>
              </a:defRPr>
            </a:lvl1pPr>
            <a:lvl2pPr indent="0" lvl="1" marL="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a:pPr indent="0" lvl="0" marL="0" rtl="0" algn="l">
              <a:spcBef>
                <a:spcPts val="0"/>
              </a:spcBef>
              <a:spcAft>
                <a:spcPts val="0"/>
              </a:spcAft>
              <a:buNone/>
            </a:pPr>
            <a:fld id="{00000000-1234-1234-1234-123412341234}" type="slidenum">
              <a:rPr lang="en-US"/>
              <a:t>‹#›</a:t>
            </a:fld>
            <a:endParaRPr/>
          </a:p>
        </p:txBody>
      </p:sp>
      <p:sp>
        <p:nvSpPr>
          <p:cNvPr id="23" name="Google Shape;23;p2"/>
          <p:cNvSpPr/>
          <p:nvPr/>
        </p:nvSpPr>
        <p:spPr>
          <a:xfrm>
            <a:off x="8879325" y="6068975"/>
            <a:ext cx="2154600" cy="767700"/>
          </a:xfrm>
          <a:prstGeom prst="rect">
            <a:avLst/>
          </a:pr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5" name="Shape 75"/>
        <p:cNvGrpSpPr/>
        <p:nvPr/>
      </p:nvGrpSpPr>
      <p:grpSpPr>
        <a:xfrm>
          <a:off x="0" y="0"/>
          <a:ext cx="0" cy="0"/>
          <a:chOff x="0" y="0"/>
          <a:chExt cx="0" cy="0"/>
        </a:xfrm>
      </p:grpSpPr>
      <p:sp>
        <p:nvSpPr>
          <p:cNvPr id="76" name="Google Shape;76;p11"/>
          <p:cNvSpPr txBox="1"/>
          <p:nvPr>
            <p:ph type="title"/>
          </p:nvPr>
        </p:nvSpPr>
        <p:spPr>
          <a:xfrm>
            <a:off x="1154956" y="4800587"/>
            <a:ext cx="8825657" cy="566738"/>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Clr>
                <a:schemeClr val="lt2"/>
              </a:buClr>
              <a:buSzPts val="2400"/>
              <a:buFont typeface="Century Gothic"/>
              <a:buNone/>
              <a:defRPr b="0" i="0" sz="24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77" name="Google Shape;77;p11"/>
          <p:cNvSpPr/>
          <p:nvPr>
            <p:ph idx="2" type="pic"/>
          </p:nvPr>
        </p:nvSpPr>
        <p:spPr>
          <a:xfrm>
            <a:off x="1154955" y="685799"/>
            <a:ext cx="8825658" cy="3640667"/>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Autofit/>
          </a:bodyPr>
          <a:lstStyle>
            <a:lvl1pPr lvl="0" marR="0" rtl="0" algn="ctr">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1pPr>
            <a:lvl2pPr lvl="1" marR="0" rtl="0" algn="l">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2pPr>
            <a:lvl3pPr lvl="2" marR="0" rtl="0" algn="l">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3pPr>
            <a:lvl4pPr lvl="3" marR="0" rtl="0" algn="l">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4pPr>
            <a:lvl5pPr lvl="4" marR="0" rtl="0" algn="l">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5pPr>
            <a:lvl6pPr lvl="5" marR="0" rtl="0" algn="l">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6pPr>
            <a:lvl7pPr lvl="6" marR="0" rtl="0" algn="l">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7pPr>
            <a:lvl8pPr lvl="7" marR="0" rtl="0" algn="l">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8pPr>
            <a:lvl9pPr lvl="8" marR="0" rtl="0" algn="l">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9pPr>
          </a:lstStyle>
          <a:p/>
        </p:txBody>
      </p:sp>
      <p:sp>
        <p:nvSpPr>
          <p:cNvPr id="78" name="Google Shape;78;p11"/>
          <p:cNvSpPr txBox="1"/>
          <p:nvPr>
            <p:ph idx="1" type="body"/>
          </p:nvPr>
        </p:nvSpPr>
        <p:spPr>
          <a:xfrm>
            <a:off x="1154956" y="5367325"/>
            <a:ext cx="8825656" cy="493712"/>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1000"/>
              </a:spcBef>
              <a:spcAft>
                <a:spcPts val="0"/>
              </a:spcAft>
              <a:buClr>
                <a:srgbClr val="9567CB"/>
              </a:buClr>
              <a:buSzPts val="960"/>
              <a:buFont typeface="Noto Sans Symbols"/>
              <a:buNone/>
              <a:defRPr b="0" i="0" sz="1200" u="none" cap="none" strike="noStrike">
                <a:solidFill>
                  <a:schemeClr val="dk1"/>
                </a:solidFill>
                <a:latin typeface="Century Gothic"/>
                <a:ea typeface="Century Gothic"/>
                <a:cs typeface="Century Gothic"/>
                <a:sym typeface="Century Gothic"/>
              </a:defRPr>
            </a:lvl1pPr>
            <a:lvl2pPr indent="-228600" lvl="1" marL="914400" marR="0" rtl="0" algn="l">
              <a:spcBef>
                <a:spcPts val="1000"/>
              </a:spcBef>
              <a:spcAft>
                <a:spcPts val="0"/>
              </a:spcAft>
              <a:buClr>
                <a:srgbClr val="9567CB"/>
              </a:buClr>
              <a:buSzPts val="960"/>
              <a:buFont typeface="Noto Sans Symbols"/>
              <a:buNone/>
              <a:defRPr b="0" i="0" sz="1200" u="none" cap="none" strike="noStrike">
                <a:solidFill>
                  <a:schemeClr val="dk1"/>
                </a:solidFill>
                <a:latin typeface="Century Gothic"/>
                <a:ea typeface="Century Gothic"/>
                <a:cs typeface="Century Gothic"/>
                <a:sym typeface="Century Gothic"/>
              </a:defRPr>
            </a:lvl2pPr>
            <a:lvl3pPr indent="-228600" lvl="2" marL="1371600" marR="0" rtl="0" algn="l">
              <a:spcBef>
                <a:spcPts val="1000"/>
              </a:spcBef>
              <a:spcAft>
                <a:spcPts val="0"/>
              </a:spcAft>
              <a:buClr>
                <a:srgbClr val="9567CB"/>
              </a:buClr>
              <a:buSzPts val="800"/>
              <a:buFont typeface="Noto Sans Symbols"/>
              <a:buNone/>
              <a:defRPr b="0" i="0" sz="1000" u="none" cap="none" strike="noStrike">
                <a:solidFill>
                  <a:schemeClr val="dk1"/>
                </a:solidFill>
                <a:latin typeface="Century Gothic"/>
                <a:ea typeface="Century Gothic"/>
                <a:cs typeface="Century Gothic"/>
                <a:sym typeface="Century Gothic"/>
              </a:defRPr>
            </a:lvl3pPr>
            <a:lvl4pPr indent="-228600" lvl="3" marL="18288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4pPr>
            <a:lvl5pPr indent="-228600" lvl="4" marL="22860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5pPr>
            <a:lvl6pPr indent="-228600" lvl="5" marL="27432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sp>
        <p:nvSpPr>
          <p:cNvPr id="79" name="Google Shape;79;p11"/>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80" name="Google Shape;80;p11"/>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81" name="Google Shape;81;p11"/>
          <p:cNvSpPr txBox="1"/>
          <p:nvPr>
            <p:ph idx="12" type="sldNum"/>
          </p:nvPr>
        </p:nvSpPr>
        <p:spPr>
          <a:xfrm>
            <a:off x="10352540" y="295729"/>
            <a:ext cx="838199" cy="767687"/>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lt1"/>
                </a:solidFill>
                <a:latin typeface="Century Gothic"/>
                <a:ea typeface="Century Gothic"/>
                <a:cs typeface="Century Gothic"/>
                <a:sym typeface="Century Gothic"/>
              </a:defRPr>
            </a:lvl1pPr>
            <a:lvl2pPr indent="0" lvl="1" marL="0" marR="0" rtl="0" algn="l">
              <a:spcBef>
                <a:spcPts val="0"/>
              </a:spcBef>
              <a:buNone/>
              <a:defRPr sz="1800">
                <a:solidFill>
                  <a:schemeClr val="lt1"/>
                </a:solidFill>
                <a:latin typeface="Century Gothic"/>
                <a:ea typeface="Century Gothic"/>
                <a:cs typeface="Century Gothic"/>
                <a:sym typeface="Century Gothic"/>
              </a:defRPr>
            </a:lvl2pPr>
            <a:lvl3pPr indent="0" lvl="2" marL="0" marR="0" rtl="0" algn="l">
              <a:spcBef>
                <a:spcPts val="0"/>
              </a:spcBef>
              <a:buNone/>
              <a:defRPr sz="1800">
                <a:solidFill>
                  <a:schemeClr val="lt1"/>
                </a:solidFill>
                <a:latin typeface="Century Gothic"/>
                <a:ea typeface="Century Gothic"/>
                <a:cs typeface="Century Gothic"/>
                <a:sym typeface="Century Gothic"/>
              </a:defRPr>
            </a:lvl3pPr>
            <a:lvl4pPr indent="0" lvl="3" marL="0" marR="0" rtl="0" algn="l">
              <a:spcBef>
                <a:spcPts val="0"/>
              </a:spcBef>
              <a:buNone/>
              <a:defRPr sz="1800">
                <a:solidFill>
                  <a:schemeClr val="lt1"/>
                </a:solidFill>
                <a:latin typeface="Century Gothic"/>
                <a:ea typeface="Century Gothic"/>
                <a:cs typeface="Century Gothic"/>
                <a:sym typeface="Century Gothic"/>
              </a:defRPr>
            </a:lvl4pPr>
            <a:lvl5pPr indent="0" lvl="4" marL="0" marR="0" rtl="0" algn="l">
              <a:spcBef>
                <a:spcPts val="0"/>
              </a:spcBef>
              <a:buNone/>
              <a:defRPr sz="1800">
                <a:solidFill>
                  <a:schemeClr val="lt1"/>
                </a:solidFill>
                <a:latin typeface="Century Gothic"/>
                <a:ea typeface="Century Gothic"/>
                <a:cs typeface="Century Gothic"/>
                <a:sym typeface="Century Gothic"/>
              </a:defRPr>
            </a:lvl5pPr>
            <a:lvl6pPr indent="0" lvl="5" marL="0" marR="0" rtl="0" algn="l">
              <a:spcBef>
                <a:spcPts val="0"/>
              </a:spcBef>
              <a:buNone/>
              <a:defRPr sz="1800">
                <a:solidFill>
                  <a:schemeClr val="lt1"/>
                </a:solidFill>
                <a:latin typeface="Century Gothic"/>
                <a:ea typeface="Century Gothic"/>
                <a:cs typeface="Century Gothic"/>
                <a:sym typeface="Century Gothic"/>
              </a:defRPr>
            </a:lvl6pPr>
            <a:lvl7pPr indent="0" lvl="6" marL="0" marR="0" rtl="0" algn="l">
              <a:spcBef>
                <a:spcPts val="0"/>
              </a:spcBef>
              <a:buNone/>
              <a:defRPr sz="1800">
                <a:solidFill>
                  <a:schemeClr val="lt1"/>
                </a:solidFill>
                <a:latin typeface="Century Gothic"/>
                <a:ea typeface="Century Gothic"/>
                <a:cs typeface="Century Gothic"/>
                <a:sym typeface="Century Gothic"/>
              </a:defRPr>
            </a:lvl7pPr>
            <a:lvl8pPr indent="0" lvl="7" marL="0" marR="0" rtl="0" algn="l">
              <a:spcBef>
                <a:spcPts val="0"/>
              </a:spcBef>
              <a:buNone/>
              <a:defRPr sz="1800">
                <a:solidFill>
                  <a:schemeClr val="lt1"/>
                </a:solidFill>
                <a:latin typeface="Century Gothic"/>
                <a:ea typeface="Century Gothic"/>
                <a:cs typeface="Century Gothic"/>
                <a:sym typeface="Century Gothic"/>
              </a:defRPr>
            </a:lvl8pPr>
            <a:lvl9pPr indent="0" lvl="8" marL="0" marR="0" rtl="0" algn="l">
              <a:spcBef>
                <a:spcPts val="0"/>
              </a:spcBef>
              <a:buNone/>
              <a:defRPr sz="1800">
                <a:solidFill>
                  <a:schemeClr val="lt1"/>
                </a:solidFill>
                <a:latin typeface="Century Gothic"/>
                <a:ea typeface="Century Gothic"/>
                <a:cs typeface="Century Gothic"/>
                <a:sym typeface="Century Gothic"/>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82" name="Shape 82"/>
        <p:cNvGrpSpPr/>
        <p:nvPr/>
      </p:nvGrpSpPr>
      <p:grpSpPr>
        <a:xfrm>
          <a:off x="0" y="0"/>
          <a:ext cx="0" cy="0"/>
          <a:chOff x="0" y="0"/>
          <a:chExt cx="0" cy="0"/>
        </a:xfrm>
      </p:grpSpPr>
      <p:sp>
        <p:nvSpPr>
          <p:cNvPr id="83" name="Google Shape;83;p12"/>
          <p:cNvSpPr txBox="1"/>
          <p:nvPr>
            <p:ph type="title"/>
          </p:nvPr>
        </p:nvSpPr>
        <p:spPr>
          <a:xfrm>
            <a:off x="1154954" y="1447800"/>
            <a:ext cx="8825659" cy="1981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Clr>
                <a:schemeClr val="lt2"/>
              </a:buClr>
              <a:buSzPts val="4800"/>
              <a:buFont typeface="Century Gothic"/>
              <a:buNone/>
              <a:defRPr b="0" i="0" sz="48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84" name="Google Shape;84;p12"/>
          <p:cNvSpPr txBox="1"/>
          <p:nvPr>
            <p:ph idx="1" type="body"/>
          </p:nvPr>
        </p:nvSpPr>
        <p:spPr>
          <a:xfrm>
            <a:off x="1154954" y="3657600"/>
            <a:ext cx="8825659" cy="2362200"/>
          </a:xfrm>
          <a:prstGeom prst="rect">
            <a:avLst/>
          </a:prstGeom>
          <a:noFill/>
          <a:ln>
            <a:noFill/>
          </a:ln>
        </p:spPr>
        <p:txBody>
          <a:bodyPr anchorCtr="0" anchor="ctr" bIns="45700" lIns="91425" spcFirstLastPara="1" rIns="91425" wrap="square" tIns="45700">
            <a:noAutofit/>
          </a:bodyPr>
          <a:lstStyle>
            <a:lvl1pPr indent="-228600" lvl="0" marL="457200" marR="0" rtl="0" algn="l">
              <a:spcBef>
                <a:spcPts val="1000"/>
              </a:spcBef>
              <a:spcAft>
                <a:spcPts val="0"/>
              </a:spcAft>
              <a:buClr>
                <a:srgbClr val="9567CB"/>
              </a:buClr>
              <a:buSzPts val="1440"/>
              <a:buFont typeface="Noto Sans Symbols"/>
              <a:buNone/>
              <a:defRPr b="0" i="0" sz="1800" u="none" cap="none" strike="noStrike">
                <a:solidFill>
                  <a:schemeClr val="dk1"/>
                </a:solidFill>
                <a:latin typeface="Century Gothic"/>
                <a:ea typeface="Century Gothic"/>
                <a:cs typeface="Century Gothic"/>
                <a:sym typeface="Century Gothic"/>
              </a:defRPr>
            </a:lvl1pPr>
            <a:lvl2pPr indent="-228600" lvl="1" marL="914400" marR="0" rtl="0" algn="l">
              <a:spcBef>
                <a:spcPts val="1000"/>
              </a:spcBef>
              <a:spcAft>
                <a:spcPts val="0"/>
              </a:spcAft>
              <a:buClr>
                <a:srgbClr val="9567CB"/>
              </a:buClr>
              <a:buSzPts val="960"/>
              <a:buFont typeface="Noto Sans Symbols"/>
              <a:buNone/>
              <a:defRPr b="0" i="0" sz="1200" u="none" cap="none" strike="noStrike">
                <a:solidFill>
                  <a:schemeClr val="dk1"/>
                </a:solidFill>
                <a:latin typeface="Century Gothic"/>
                <a:ea typeface="Century Gothic"/>
                <a:cs typeface="Century Gothic"/>
                <a:sym typeface="Century Gothic"/>
              </a:defRPr>
            </a:lvl2pPr>
            <a:lvl3pPr indent="-228600" lvl="2" marL="1371600" marR="0" rtl="0" algn="l">
              <a:spcBef>
                <a:spcPts val="1000"/>
              </a:spcBef>
              <a:spcAft>
                <a:spcPts val="0"/>
              </a:spcAft>
              <a:buClr>
                <a:srgbClr val="9567CB"/>
              </a:buClr>
              <a:buSzPts val="800"/>
              <a:buFont typeface="Noto Sans Symbols"/>
              <a:buNone/>
              <a:defRPr b="0" i="0" sz="1000" u="none" cap="none" strike="noStrike">
                <a:solidFill>
                  <a:schemeClr val="dk1"/>
                </a:solidFill>
                <a:latin typeface="Century Gothic"/>
                <a:ea typeface="Century Gothic"/>
                <a:cs typeface="Century Gothic"/>
                <a:sym typeface="Century Gothic"/>
              </a:defRPr>
            </a:lvl3pPr>
            <a:lvl4pPr indent="-228600" lvl="3" marL="18288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4pPr>
            <a:lvl5pPr indent="-228600" lvl="4" marL="22860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5pPr>
            <a:lvl6pPr indent="-228600" lvl="5" marL="27432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sp>
        <p:nvSpPr>
          <p:cNvPr id="85" name="Google Shape;85;p12"/>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86" name="Google Shape;86;p12"/>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87" name="Google Shape;87;p12"/>
          <p:cNvSpPr txBox="1"/>
          <p:nvPr>
            <p:ph idx="12" type="sldNum"/>
          </p:nvPr>
        </p:nvSpPr>
        <p:spPr>
          <a:xfrm>
            <a:off x="10352540" y="295729"/>
            <a:ext cx="838199" cy="767687"/>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lt1"/>
                </a:solidFill>
                <a:latin typeface="Century Gothic"/>
                <a:ea typeface="Century Gothic"/>
                <a:cs typeface="Century Gothic"/>
                <a:sym typeface="Century Gothic"/>
              </a:defRPr>
            </a:lvl1pPr>
            <a:lvl2pPr indent="0" lvl="1" marL="0" marR="0" rtl="0" algn="l">
              <a:spcBef>
                <a:spcPts val="0"/>
              </a:spcBef>
              <a:buNone/>
              <a:defRPr sz="1800">
                <a:solidFill>
                  <a:schemeClr val="lt1"/>
                </a:solidFill>
                <a:latin typeface="Century Gothic"/>
                <a:ea typeface="Century Gothic"/>
                <a:cs typeface="Century Gothic"/>
                <a:sym typeface="Century Gothic"/>
              </a:defRPr>
            </a:lvl2pPr>
            <a:lvl3pPr indent="0" lvl="2" marL="0" marR="0" rtl="0" algn="l">
              <a:spcBef>
                <a:spcPts val="0"/>
              </a:spcBef>
              <a:buNone/>
              <a:defRPr sz="1800">
                <a:solidFill>
                  <a:schemeClr val="lt1"/>
                </a:solidFill>
                <a:latin typeface="Century Gothic"/>
                <a:ea typeface="Century Gothic"/>
                <a:cs typeface="Century Gothic"/>
                <a:sym typeface="Century Gothic"/>
              </a:defRPr>
            </a:lvl3pPr>
            <a:lvl4pPr indent="0" lvl="3" marL="0" marR="0" rtl="0" algn="l">
              <a:spcBef>
                <a:spcPts val="0"/>
              </a:spcBef>
              <a:buNone/>
              <a:defRPr sz="1800">
                <a:solidFill>
                  <a:schemeClr val="lt1"/>
                </a:solidFill>
                <a:latin typeface="Century Gothic"/>
                <a:ea typeface="Century Gothic"/>
                <a:cs typeface="Century Gothic"/>
                <a:sym typeface="Century Gothic"/>
              </a:defRPr>
            </a:lvl4pPr>
            <a:lvl5pPr indent="0" lvl="4" marL="0" marR="0" rtl="0" algn="l">
              <a:spcBef>
                <a:spcPts val="0"/>
              </a:spcBef>
              <a:buNone/>
              <a:defRPr sz="1800">
                <a:solidFill>
                  <a:schemeClr val="lt1"/>
                </a:solidFill>
                <a:latin typeface="Century Gothic"/>
                <a:ea typeface="Century Gothic"/>
                <a:cs typeface="Century Gothic"/>
                <a:sym typeface="Century Gothic"/>
              </a:defRPr>
            </a:lvl5pPr>
            <a:lvl6pPr indent="0" lvl="5" marL="0" marR="0" rtl="0" algn="l">
              <a:spcBef>
                <a:spcPts val="0"/>
              </a:spcBef>
              <a:buNone/>
              <a:defRPr sz="1800">
                <a:solidFill>
                  <a:schemeClr val="lt1"/>
                </a:solidFill>
                <a:latin typeface="Century Gothic"/>
                <a:ea typeface="Century Gothic"/>
                <a:cs typeface="Century Gothic"/>
                <a:sym typeface="Century Gothic"/>
              </a:defRPr>
            </a:lvl6pPr>
            <a:lvl7pPr indent="0" lvl="6" marL="0" marR="0" rtl="0" algn="l">
              <a:spcBef>
                <a:spcPts val="0"/>
              </a:spcBef>
              <a:buNone/>
              <a:defRPr sz="1800">
                <a:solidFill>
                  <a:schemeClr val="lt1"/>
                </a:solidFill>
                <a:latin typeface="Century Gothic"/>
                <a:ea typeface="Century Gothic"/>
                <a:cs typeface="Century Gothic"/>
                <a:sym typeface="Century Gothic"/>
              </a:defRPr>
            </a:lvl7pPr>
            <a:lvl8pPr indent="0" lvl="7" marL="0" marR="0" rtl="0" algn="l">
              <a:spcBef>
                <a:spcPts val="0"/>
              </a:spcBef>
              <a:buNone/>
              <a:defRPr sz="1800">
                <a:solidFill>
                  <a:schemeClr val="lt1"/>
                </a:solidFill>
                <a:latin typeface="Century Gothic"/>
                <a:ea typeface="Century Gothic"/>
                <a:cs typeface="Century Gothic"/>
                <a:sym typeface="Century Gothic"/>
              </a:defRPr>
            </a:lvl8pPr>
            <a:lvl9pPr indent="0" lvl="8" marL="0" marR="0" rtl="0" algn="l">
              <a:spcBef>
                <a:spcPts val="0"/>
              </a:spcBef>
              <a:buNone/>
              <a:defRPr sz="1800">
                <a:solidFill>
                  <a:schemeClr val="lt1"/>
                </a:solidFill>
                <a:latin typeface="Century Gothic"/>
                <a:ea typeface="Century Gothic"/>
                <a:cs typeface="Century Gothic"/>
                <a:sym typeface="Century Gothic"/>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88" name="Shape 88"/>
        <p:cNvGrpSpPr/>
        <p:nvPr/>
      </p:nvGrpSpPr>
      <p:grpSpPr>
        <a:xfrm>
          <a:off x="0" y="0"/>
          <a:ext cx="0" cy="0"/>
          <a:chOff x="0" y="0"/>
          <a:chExt cx="0" cy="0"/>
        </a:xfrm>
      </p:grpSpPr>
      <p:sp>
        <p:nvSpPr>
          <p:cNvPr id="89" name="Google Shape;89;p13"/>
          <p:cNvSpPr txBox="1"/>
          <p:nvPr>
            <p:ph type="title"/>
          </p:nvPr>
        </p:nvSpPr>
        <p:spPr>
          <a:xfrm>
            <a:off x="1574800" y="1447800"/>
            <a:ext cx="7999315" cy="2323374"/>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Clr>
                <a:schemeClr val="lt2"/>
              </a:buClr>
              <a:buSzPts val="4800"/>
              <a:buFont typeface="Century Gothic"/>
              <a:buNone/>
              <a:defRPr b="0" i="0" sz="48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90" name="Google Shape;90;p13"/>
          <p:cNvSpPr txBox="1"/>
          <p:nvPr>
            <p:ph idx="1" type="body"/>
          </p:nvPr>
        </p:nvSpPr>
        <p:spPr>
          <a:xfrm>
            <a:off x="1930400" y="3771174"/>
            <a:ext cx="7279649" cy="342174"/>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1000"/>
              </a:spcBef>
              <a:spcAft>
                <a:spcPts val="0"/>
              </a:spcAft>
              <a:buClr>
                <a:srgbClr val="9567CB"/>
              </a:buClr>
              <a:buSzPts val="1120"/>
              <a:buFont typeface="Noto Sans Symbols"/>
              <a:buNone/>
              <a:defRPr b="0" i="0" sz="1400" u="none" cap="small" strike="noStrike">
                <a:solidFill>
                  <a:srgbClr val="9567CB"/>
                </a:solidFill>
                <a:latin typeface="Century Gothic"/>
                <a:ea typeface="Century Gothic"/>
                <a:cs typeface="Century Gothic"/>
                <a:sym typeface="Century Gothic"/>
              </a:defRPr>
            </a:lvl1pPr>
            <a:lvl2pPr indent="-228600" lvl="1" marL="914400" marR="0" rtl="0" algn="l">
              <a:spcBef>
                <a:spcPts val="1000"/>
              </a:spcBef>
              <a:spcAft>
                <a:spcPts val="0"/>
              </a:spcAft>
              <a:buClr>
                <a:srgbClr val="9567CB"/>
              </a:buClr>
              <a:buSzPts val="960"/>
              <a:buFont typeface="Noto Sans Symbols"/>
              <a:buNone/>
              <a:defRPr b="0" i="0" sz="1200" u="none" cap="none" strike="noStrike">
                <a:solidFill>
                  <a:schemeClr val="dk1"/>
                </a:solidFill>
                <a:latin typeface="Century Gothic"/>
                <a:ea typeface="Century Gothic"/>
                <a:cs typeface="Century Gothic"/>
                <a:sym typeface="Century Gothic"/>
              </a:defRPr>
            </a:lvl2pPr>
            <a:lvl3pPr indent="-228600" lvl="2" marL="1371600" marR="0" rtl="0" algn="l">
              <a:spcBef>
                <a:spcPts val="1000"/>
              </a:spcBef>
              <a:spcAft>
                <a:spcPts val="0"/>
              </a:spcAft>
              <a:buClr>
                <a:srgbClr val="9567CB"/>
              </a:buClr>
              <a:buSzPts val="800"/>
              <a:buFont typeface="Noto Sans Symbols"/>
              <a:buNone/>
              <a:defRPr b="0" i="0" sz="1000" u="none" cap="none" strike="noStrike">
                <a:solidFill>
                  <a:schemeClr val="dk1"/>
                </a:solidFill>
                <a:latin typeface="Century Gothic"/>
                <a:ea typeface="Century Gothic"/>
                <a:cs typeface="Century Gothic"/>
                <a:sym typeface="Century Gothic"/>
              </a:defRPr>
            </a:lvl3pPr>
            <a:lvl4pPr indent="-228600" lvl="3" marL="18288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4pPr>
            <a:lvl5pPr indent="-228600" lvl="4" marL="22860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5pPr>
            <a:lvl6pPr indent="-228600" lvl="5" marL="27432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sp>
        <p:nvSpPr>
          <p:cNvPr id="91" name="Google Shape;91;p13"/>
          <p:cNvSpPr txBox="1"/>
          <p:nvPr>
            <p:ph idx="2" type="body"/>
          </p:nvPr>
        </p:nvSpPr>
        <p:spPr>
          <a:xfrm>
            <a:off x="1154954" y="4350657"/>
            <a:ext cx="8825659" cy="1676400"/>
          </a:xfrm>
          <a:prstGeom prst="rect">
            <a:avLst/>
          </a:prstGeom>
          <a:noFill/>
          <a:ln>
            <a:noFill/>
          </a:ln>
        </p:spPr>
        <p:txBody>
          <a:bodyPr anchorCtr="0" anchor="ctr" bIns="45700" lIns="91425" spcFirstLastPara="1" rIns="91425" wrap="square" tIns="45700">
            <a:noAutofit/>
          </a:bodyPr>
          <a:lstStyle>
            <a:lvl1pPr indent="-228600" lvl="0" marL="457200" marR="0" rtl="0" algn="l">
              <a:spcBef>
                <a:spcPts val="1000"/>
              </a:spcBef>
              <a:spcAft>
                <a:spcPts val="0"/>
              </a:spcAft>
              <a:buClr>
                <a:srgbClr val="9567CB"/>
              </a:buClr>
              <a:buSzPts val="1440"/>
              <a:buFont typeface="Noto Sans Symbols"/>
              <a:buNone/>
              <a:defRPr b="0" i="0" sz="1800" u="none" cap="none" strike="noStrike">
                <a:solidFill>
                  <a:schemeClr val="dk1"/>
                </a:solidFill>
                <a:latin typeface="Century Gothic"/>
                <a:ea typeface="Century Gothic"/>
                <a:cs typeface="Century Gothic"/>
                <a:sym typeface="Century Gothic"/>
              </a:defRPr>
            </a:lvl1pPr>
            <a:lvl2pPr indent="-228600" lvl="1" marL="914400" marR="0" rtl="0" algn="l">
              <a:spcBef>
                <a:spcPts val="1000"/>
              </a:spcBef>
              <a:spcAft>
                <a:spcPts val="0"/>
              </a:spcAft>
              <a:buClr>
                <a:srgbClr val="9567CB"/>
              </a:buClr>
              <a:buSzPts val="960"/>
              <a:buFont typeface="Noto Sans Symbols"/>
              <a:buNone/>
              <a:defRPr b="0" i="0" sz="1200" u="none" cap="none" strike="noStrike">
                <a:solidFill>
                  <a:schemeClr val="dk1"/>
                </a:solidFill>
                <a:latin typeface="Century Gothic"/>
                <a:ea typeface="Century Gothic"/>
                <a:cs typeface="Century Gothic"/>
                <a:sym typeface="Century Gothic"/>
              </a:defRPr>
            </a:lvl2pPr>
            <a:lvl3pPr indent="-228600" lvl="2" marL="1371600" marR="0" rtl="0" algn="l">
              <a:spcBef>
                <a:spcPts val="1000"/>
              </a:spcBef>
              <a:spcAft>
                <a:spcPts val="0"/>
              </a:spcAft>
              <a:buClr>
                <a:srgbClr val="9567CB"/>
              </a:buClr>
              <a:buSzPts val="800"/>
              <a:buFont typeface="Noto Sans Symbols"/>
              <a:buNone/>
              <a:defRPr b="0" i="0" sz="1000" u="none" cap="none" strike="noStrike">
                <a:solidFill>
                  <a:schemeClr val="dk1"/>
                </a:solidFill>
                <a:latin typeface="Century Gothic"/>
                <a:ea typeface="Century Gothic"/>
                <a:cs typeface="Century Gothic"/>
                <a:sym typeface="Century Gothic"/>
              </a:defRPr>
            </a:lvl3pPr>
            <a:lvl4pPr indent="-228600" lvl="3" marL="18288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4pPr>
            <a:lvl5pPr indent="-228600" lvl="4" marL="22860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5pPr>
            <a:lvl6pPr indent="-228600" lvl="5" marL="27432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sp>
        <p:nvSpPr>
          <p:cNvPr id="92" name="Google Shape;92;p13"/>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93" name="Google Shape;93;p13"/>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94" name="Google Shape;94;p13"/>
          <p:cNvSpPr txBox="1"/>
          <p:nvPr>
            <p:ph idx="12" type="sldNum"/>
          </p:nvPr>
        </p:nvSpPr>
        <p:spPr>
          <a:xfrm>
            <a:off x="10352540" y="295729"/>
            <a:ext cx="838199" cy="767687"/>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lt1"/>
                </a:solidFill>
                <a:latin typeface="Century Gothic"/>
                <a:ea typeface="Century Gothic"/>
                <a:cs typeface="Century Gothic"/>
                <a:sym typeface="Century Gothic"/>
              </a:defRPr>
            </a:lvl1pPr>
            <a:lvl2pPr indent="0" lvl="1" marL="0" marR="0" rtl="0" algn="l">
              <a:spcBef>
                <a:spcPts val="0"/>
              </a:spcBef>
              <a:buNone/>
              <a:defRPr sz="1800">
                <a:solidFill>
                  <a:schemeClr val="lt1"/>
                </a:solidFill>
                <a:latin typeface="Century Gothic"/>
                <a:ea typeface="Century Gothic"/>
                <a:cs typeface="Century Gothic"/>
                <a:sym typeface="Century Gothic"/>
              </a:defRPr>
            </a:lvl2pPr>
            <a:lvl3pPr indent="0" lvl="2" marL="0" marR="0" rtl="0" algn="l">
              <a:spcBef>
                <a:spcPts val="0"/>
              </a:spcBef>
              <a:buNone/>
              <a:defRPr sz="1800">
                <a:solidFill>
                  <a:schemeClr val="lt1"/>
                </a:solidFill>
                <a:latin typeface="Century Gothic"/>
                <a:ea typeface="Century Gothic"/>
                <a:cs typeface="Century Gothic"/>
                <a:sym typeface="Century Gothic"/>
              </a:defRPr>
            </a:lvl3pPr>
            <a:lvl4pPr indent="0" lvl="3" marL="0" marR="0" rtl="0" algn="l">
              <a:spcBef>
                <a:spcPts val="0"/>
              </a:spcBef>
              <a:buNone/>
              <a:defRPr sz="1800">
                <a:solidFill>
                  <a:schemeClr val="lt1"/>
                </a:solidFill>
                <a:latin typeface="Century Gothic"/>
                <a:ea typeface="Century Gothic"/>
                <a:cs typeface="Century Gothic"/>
                <a:sym typeface="Century Gothic"/>
              </a:defRPr>
            </a:lvl4pPr>
            <a:lvl5pPr indent="0" lvl="4" marL="0" marR="0" rtl="0" algn="l">
              <a:spcBef>
                <a:spcPts val="0"/>
              </a:spcBef>
              <a:buNone/>
              <a:defRPr sz="1800">
                <a:solidFill>
                  <a:schemeClr val="lt1"/>
                </a:solidFill>
                <a:latin typeface="Century Gothic"/>
                <a:ea typeface="Century Gothic"/>
                <a:cs typeface="Century Gothic"/>
                <a:sym typeface="Century Gothic"/>
              </a:defRPr>
            </a:lvl5pPr>
            <a:lvl6pPr indent="0" lvl="5" marL="0" marR="0" rtl="0" algn="l">
              <a:spcBef>
                <a:spcPts val="0"/>
              </a:spcBef>
              <a:buNone/>
              <a:defRPr sz="1800">
                <a:solidFill>
                  <a:schemeClr val="lt1"/>
                </a:solidFill>
                <a:latin typeface="Century Gothic"/>
                <a:ea typeface="Century Gothic"/>
                <a:cs typeface="Century Gothic"/>
                <a:sym typeface="Century Gothic"/>
              </a:defRPr>
            </a:lvl6pPr>
            <a:lvl7pPr indent="0" lvl="6" marL="0" marR="0" rtl="0" algn="l">
              <a:spcBef>
                <a:spcPts val="0"/>
              </a:spcBef>
              <a:buNone/>
              <a:defRPr sz="1800">
                <a:solidFill>
                  <a:schemeClr val="lt1"/>
                </a:solidFill>
                <a:latin typeface="Century Gothic"/>
                <a:ea typeface="Century Gothic"/>
                <a:cs typeface="Century Gothic"/>
                <a:sym typeface="Century Gothic"/>
              </a:defRPr>
            </a:lvl7pPr>
            <a:lvl8pPr indent="0" lvl="7" marL="0" marR="0" rtl="0" algn="l">
              <a:spcBef>
                <a:spcPts val="0"/>
              </a:spcBef>
              <a:buNone/>
              <a:defRPr sz="1800">
                <a:solidFill>
                  <a:schemeClr val="lt1"/>
                </a:solidFill>
                <a:latin typeface="Century Gothic"/>
                <a:ea typeface="Century Gothic"/>
                <a:cs typeface="Century Gothic"/>
                <a:sym typeface="Century Gothic"/>
              </a:defRPr>
            </a:lvl8pPr>
            <a:lvl9pPr indent="0" lvl="8" marL="0" marR="0" rtl="0" algn="l">
              <a:spcBef>
                <a:spcPts val="0"/>
              </a:spcBef>
              <a:buNone/>
              <a:defRPr sz="1800">
                <a:solidFill>
                  <a:schemeClr val="lt1"/>
                </a:solidFill>
                <a:latin typeface="Century Gothic"/>
                <a:ea typeface="Century Gothic"/>
                <a:cs typeface="Century Gothic"/>
                <a:sym typeface="Century Gothic"/>
              </a:defRPr>
            </a:lvl9pPr>
          </a:lstStyle>
          <a:p>
            <a:pPr indent="0" lvl="0" marL="0" rtl="0" algn="l">
              <a:spcBef>
                <a:spcPts val="0"/>
              </a:spcBef>
              <a:spcAft>
                <a:spcPts val="0"/>
              </a:spcAft>
              <a:buNone/>
            </a:pPr>
            <a:fld id="{00000000-1234-1234-1234-123412341234}" type="slidenum">
              <a:rPr lang="en-US"/>
              <a:t>‹#›</a:t>
            </a:fld>
            <a:endParaRPr/>
          </a:p>
        </p:txBody>
      </p:sp>
      <p:sp>
        <p:nvSpPr>
          <p:cNvPr id="95" name="Google Shape;95;p13"/>
          <p:cNvSpPr txBox="1"/>
          <p:nvPr/>
        </p:nvSpPr>
        <p:spPr>
          <a:xfrm>
            <a:off x="898295" y="971253"/>
            <a:ext cx="801912" cy="196977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0" i="0" lang="en-US" sz="12200">
                <a:solidFill>
                  <a:srgbClr val="9567CB"/>
                </a:solidFill>
                <a:latin typeface="Arial"/>
                <a:ea typeface="Arial"/>
                <a:cs typeface="Arial"/>
                <a:sym typeface="Arial"/>
              </a:rPr>
              <a:t>“</a:t>
            </a:r>
            <a:endParaRPr/>
          </a:p>
        </p:txBody>
      </p:sp>
      <p:sp>
        <p:nvSpPr>
          <p:cNvPr id="96" name="Google Shape;96;p13"/>
          <p:cNvSpPr txBox="1"/>
          <p:nvPr/>
        </p:nvSpPr>
        <p:spPr>
          <a:xfrm>
            <a:off x="9330490" y="2613787"/>
            <a:ext cx="801912" cy="196977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0" i="0" lang="en-US" sz="12200">
                <a:solidFill>
                  <a:srgbClr val="9567CB"/>
                </a:solidFill>
                <a:latin typeface="Arial"/>
                <a:ea typeface="Arial"/>
                <a:cs typeface="Arial"/>
                <a:sym typeface="Aria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97" name="Shape 97"/>
        <p:cNvGrpSpPr/>
        <p:nvPr/>
      </p:nvGrpSpPr>
      <p:grpSpPr>
        <a:xfrm>
          <a:off x="0" y="0"/>
          <a:ext cx="0" cy="0"/>
          <a:chOff x="0" y="0"/>
          <a:chExt cx="0" cy="0"/>
        </a:xfrm>
      </p:grpSpPr>
      <p:sp>
        <p:nvSpPr>
          <p:cNvPr id="98" name="Google Shape;98;p14"/>
          <p:cNvSpPr txBox="1"/>
          <p:nvPr>
            <p:ph type="title"/>
          </p:nvPr>
        </p:nvSpPr>
        <p:spPr>
          <a:xfrm>
            <a:off x="1154954" y="3124201"/>
            <a:ext cx="8825659" cy="165318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Clr>
                <a:schemeClr val="lt2"/>
              </a:buClr>
              <a:buSzPts val="4000"/>
              <a:buFont typeface="Century Gothic"/>
              <a:buNone/>
              <a:defRPr b="0" i="0" sz="40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99" name="Google Shape;99;p14"/>
          <p:cNvSpPr txBox="1"/>
          <p:nvPr>
            <p:ph idx="1" type="body"/>
          </p:nvPr>
        </p:nvSpPr>
        <p:spPr>
          <a:xfrm>
            <a:off x="1154955" y="4777381"/>
            <a:ext cx="8825658" cy="8604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1000"/>
              </a:spcBef>
              <a:spcAft>
                <a:spcPts val="0"/>
              </a:spcAft>
              <a:buClr>
                <a:srgbClr val="9567CB"/>
              </a:buClr>
              <a:buSzPts val="1600"/>
              <a:buFont typeface="Noto Sans Symbols"/>
              <a:buNone/>
              <a:defRPr b="0" i="0" sz="2000" u="none" cap="none" strike="noStrike">
                <a:solidFill>
                  <a:schemeClr val="accent1"/>
                </a:solidFill>
                <a:latin typeface="Century Gothic"/>
                <a:ea typeface="Century Gothic"/>
                <a:cs typeface="Century Gothic"/>
                <a:sym typeface="Century Gothic"/>
              </a:defRPr>
            </a:lvl1pPr>
            <a:lvl2pPr indent="-228600" lvl="1" marL="914400" marR="0" rtl="0" algn="l">
              <a:spcBef>
                <a:spcPts val="1000"/>
              </a:spcBef>
              <a:spcAft>
                <a:spcPts val="0"/>
              </a:spcAft>
              <a:buClr>
                <a:srgbClr val="9567CB"/>
              </a:buClr>
              <a:buSzPts val="1440"/>
              <a:buFont typeface="Noto Sans Symbols"/>
              <a:buNone/>
              <a:defRPr b="0" i="0" sz="18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9567CB"/>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9567CB"/>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9567CB"/>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9567CB"/>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9567CB"/>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9567CB"/>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9pPr>
          </a:lstStyle>
          <a:p/>
        </p:txBody>
      </p:sp>
      <p:sp>
        <p:nvSpPr>
          <p:cNvPr id="100" name="Google Shape;100;p14"/>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01" name="Google Shape;101;p14"/>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02" name="Google Shape;102;p14"/>
          <p:cNvSpPr txBox="1"/>
          <p:nvPr>
            <p:ph idx="12" type="sldNum"/>
          </p:nvPr>
        </p:nvSpPr>
        <p:spPr>
          <a:xfrm>
            <a:off x="10352540" y="295729"/>
            <a:ext cx="838199" cy="767687"/>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lt1"/>
                </a:solidFill>
                <a:latin typeface="Century Gothic"/>
                <a:ea typeface="Century Gothic"/>
                <a:cs typeface="Century Gothic"/>
                <a:sym typeface="Century Gothic"/>
              </a:defRPr>
            </a:lvl1pPr>
            <a:lvl2pPr indent="0" lvl="1" marL="0" marR="0" rtl="0" algn="l">
              <a:spcBef>
                <a:spcPts val="0"/>
              </a:spcBef>
              <a:buNone/>
              <a:defRPr sz="1800">
                <a:solidFill>
                  <a:schemeClr val="lt1"/>
                </a:solidFill>
                <a:latin typeface="Century Gothic"/>
                <a:ea typeface="Century Gothic"/>
                <a:cs typeface="Century Gothic"/>
                <a:sym typeface="Century Gothic"/>
              </a:defRPr>
            </a:lvl2pPr>
            <a:lvl3pPr indent="0" lvl="2" marL="0" marR="0" rtl="0" algn="l">
              <a:spcBef>
                <a:spcPts val="0"/>
              </a:spcBef>
              <a:buNone/>
              <a:defRPr sz="1800">
                <a:solidFill>
                  <a:schemeClr val="lt1"/>
                </a:solidFill>
                <a:latin typeface="Century Gothic"/>
                <a:ea typeface="Century Gothic"/>
                <a:cs typeface="Century Gothic"/>
                <a:sym typeface="Century Gothic"/>
              </a:defRPr>
            </a:lvl3pPr>
            <a:lvl4pPr indent="0" lvl="3" marL="0" marR="0" rtl="0" algn="l">
              <a:spcBef>
                <a:spcPts val="0"/>
              </a:spcBef>
              <a:buNone/>
              <a:defRPr sz="1800">
                <a:solidFill>
                  <a:schemeClr val="lt1"/>
                </a:solidFill>
                <a:latin typeface="Century Gothic"/>
                <a:ea typeface="Century Gothic"/>
                <a:cs typeface="Century Gothic"/>
                <a:sym typeface="Century Gothic"/>
              </a:defRPr>
            </a:lvl4pPr>
            <a:lvl5pPr indent="0" lvl="4" marL="0" marR="0" rtl="0" algn="l">
              <a:spcBef>
                <a:spcPts val="0"/>
              </a:spcBef>
              <a:buNone/>
              <a:defRPr sz="1800">
                <a:solidFill>
                  <a:schemeClr val="lt1"/>
                </a:solidFill>
                <a:latin typeface="Century Gothic"/>
                <a:ea typeface="Century Gothic"/>
                <a:cs typeface="Century Gothic"/>
                <a:sym typeface="Century Gothic"/>
              </a:defRPr>
            </a:lvl5pPr>
            <a:lvl6pPr indent="0" lvl="5" marL="0" marR="0" rtl="0" algn="l">
              <a:spcBef>
                <a:spcPts val="0"/>
              </a:spcBef>
              <a:buNone/>
              <a:defRPr sz="1800">
                <a:solidFill>
                  <a:schemeClr val="lt1"/>
                </a:solidFill>
                <a:latin typeface="Century Gothic"/>
                <a:ea typeface="Century Gothic"/>
                <a:cs typeface="Century Gothic"/>
                <a:sym typeface="Century Gothic"/>
              </a:defRPr>
            </a:lvl6pPr>
            <a:lvl7pPr indent="0" lvl="6" marL="0" marR="0" rtl="0" algn="l">
              <a:spcBef>
                <a:spcPts val="0"/>
              </a:spcBef>
              <a:buNone/>
              <a:defRPr sz="1800">
                <a:solidFill>
                  <a:schemeClr val="lt1"/>
                </a:solidFill>
                <a:latin typeface="Century Gothic"/>
                <a:ea typeface="Century Gothic"/>
                <a:cs typeface="Century Gothic"/>
                <a:sym typeface="Century Gothic"/>
              </a:defRPr>
            </a:lvl7pPr>
            <a:lvl8pPr indent="0" lvl="7" marL="0" marR="0" rtl="0" algn="l">
              <a:spcBef>
                <a:spcPts val="0"/>
              </a:spcBef>
              <a:buNone/>
              <a:defRPr sz="1800">
                <a:solidFill>
                  <a:schemeClr val="lt1"/>
                </a:solidFill>
                <a:latin typeface="Century Gothic"/>
                <a:ea typeface="Century Gothic"/>
                <a:cs typeface="Century Gothic"/>
                <a:sym typeface="Century Gothic"/>
              </a:defRPr>
            </a:lvl8pPr>
            <a:lvl9pPr indent="0" lvl="8" marL="0" marR="0" rtl="0" algn="l">
              <a:spcBef>
                <a:spcPts val="0"/>
              </a:spcBef>
              <a:buNone/>
              <a:defRPr sz="1800">
                <a:solidFill>
                  <a:schemeClr val="lt1"/>
                </a:solidFill>
                <a:latin typeface="Century Gothic"/>
                <a:ea typeface="Century Gothic"/>
                <a:cs typeface="Century Gothic"/>
                <a:sym typeface="Century Gothic"/>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03" name="Shape 103"/>
        <p:cNvGrpSpPr/>
        <p:nvPr/>
      </p:nvGrpSpPr>
      <p:grpSpPr>
        <a:xfrm>
          <a:off x="0" y="0"/>
          <a:ext cx="0" cy="0"/>
          <a:chOff x="0" y="0"/>
          <a:chExt cx="0" cy="0"/>
        </a:xfrm>
      </p:grpSpPr>
      <p:sp>
        <p:nvSpPr>
          <p:cNvPr id="104" name="Google Shape;104;p15"/>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105" name="Google Shape;105;p15"/>
          <p:cNvSpPr txBox="1"/>
          <p:nvPr>
            <p:ph idx="1" type="body"/>
          </p:nvPr>
        </p:nvSpPr>
        <p:spPr>
          <a:xfrm>
            <a:off x="632947" y="1981200"/>
            <a:ext cx="2946866" cy="576262"/>
          </a:xfrm>
          <a:prstGeom prst="rect">
            <a:avLst/>
          </a:prstGeom>
          <a:noFill/>
          <a:ln>
            <a:noFill/>
          </a:ln>
        </p:spPr>
        <p:txBody>
          <a:bodyPr anchorCtr="0" anchor="b" bIns="45700" lIns="91425" spcFirstLastPara="1" rIns="91425" wrap="square" tIns="45700">
            <a:noAutofit/>
          </a:bodyPr>
          <a:lstStyle>
            <a:lvl1pPr indent="-228600" lvl="0" marL="457200" marR="0" rtl="0" algn="l">
              <a:spcBef>
                <a:spcPts val="1000"/>
              </a:spcBef>
              <a:spcAft>
                <a:spcPts val="0"/>
              </a:spcAft>
              <a:buClr>
                <a:srgbClr val="9567CB"/>
              </a:buClr>
              <a:buSzPts val="1920"/>
              <a:buFont typeface="Noto Sans Symbols"/>
              <a:buNone/>
              <a:defRPr b="0" i="0" sz="2400" u="none" cap="none" strike="noStrike">
                <a:solidFill>
                  <a:srgbClr val="9567CB"/>
                </a:solidFill>
                <a:latin typeface="Century Gothic"/>
                <a:ea typeface="Century Gothic"/>
                <a:cs typeface="Century Gothic"/>
                <a:sym typeface="Century Gothic"/>
              </a:defRPr>
            </a:lvl1pPr>
            <a:lvl2pPr indent="-228600" lvl="1" marL="914400" marR="0" rtl="0" algn="l">
              <a:spcBef>
                <a:spcPts val="1000"/>
              </a:spcBef>
              <a:spcAft>
                <a:spcPts val="0"/>
              </a:spcAft>
              <a:buClr>
                <a:srgbClr val="9567CB"/>
              </a:buClr>
              <a:buSzPts val="1600"/>
              <a:buFont typeface="Noto Sans Symbols"/>
              <a:buNone/>
              <a:defRPr b="1" i="0" sz="2000" u="none" cap="none" strike="noStrike">
                <a:solidFill>
                  <a:schemeClr val="dk1"/>
                </a:solidFill>
                <a:latin typeface="Century Gothic"/>
                <a:ea typeface="Century Gothic"/>
                <a:cs typeface="Century Gothic"/>
                <a:sym typeface="Century Gothic"/>
              </a:defRPr>
            </a:lvl2pPr>
            <a:lvl3pPr indent="-228600" lvl="2" marL="1371600" marR="0" rtl="0" algn="l">
              <a:spcBef>
                <a:spcPts val="1000"/>
              </a:spcBef>
              <a:spcAft>
                <a:spcPts val="0"/>
              </a:spcAft>
              <a:buClr>
                <a:srgbClr val="9567CB"/>
              </a:buClr>
              <a:buSzPts val="1440"/>
              <a:buFont typeface="Noto Sans Symbols"/>
              <a:buNone/>
              <a:defRPr b="1" i="0" sz="1800" u="none" cap="none" strike="noStrike">
                <a:solidFill>
                  <a:schemeClr val="dk1"/>
                </a:solidFill>
                <a:latin typeface="Century Gothic"/>
                <a:ea typeface="Century Gothic"/>
                <a:cs typeface="Century Gothic"/>
                <a:sym typeface="Century Gothic"/>
              </a:defRPr>
            </a:lvl3pPr>
            <a:lvl4pPr indent="-228600" lvl="3" marL="1828800" marR="0" rtl="0" algn="l">
              <a:spcBef>
                <a:spcPts val="1000"/>
              </a:spcBef>
              <a:spcAft>
                <a:spcPts val="0"/>
              </a:spcAft>
              <a:buClr>
                <a:srgbClr val="9567CB"/>
              </a:buClr>
              <a:buSzPts val="1280"/>
              <a:buFont typeface="Noto Sans Symbols"/>
              <a:buNone/>
              <a:defRPr b="1" i="0" sz="1600" u="none" cap="none" strike="noStrike">
                <a:solidFill>
                  <a:schemeClr val="dk1"/>
                </a:solidFill>
                <a:latin typeface="Century Gothic"/>
                <a:ea typeface="Century Gothic"/>
                <a:cs typeface="Century Gothic"/>
                <a:sym typeface="Century Gothic"/>
              </a:defRPr>
            </a:lvl4pPr>
            <a:lvl5pPr indent="-228600" lvl="4" marL="2286000" marR="0" rtl="0" algn="l">
              <a:spcBef>
                <a:spcPts val="1000"/>
              </a:spcBef>
              <a:spcAft>
                <a:spcPts val="0"/>
              </a:spcAft>
              <a:buClr>
                <a:srgbClr val="9567CB"/>
              </a:buClr>
              <a:buSzPts val="1280"/>
              <a:buFont typeface="Noto Sans Symbols"/>
              <a:buNone/>
              <a:defRPr b="1" i="0" sz="1600" u="none" cap="none" strike="noStrike">
                <a:solidFill>
                  <a:schemeClr val="dk1"/>
                </a:solidFill>
                <a:latin typeface="Century Gothic"/>
                <a:ea typeface="Century Gothic"/>
                <a:cs typeface="Century Gothic"/>
                <a:sym typeface="Century Gothic"/>
              </a:defRPr>
            </a:lvl5pPr>
            <a:lvl6pPr indent="-228600" lvl="5" marL="27432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9pPr>
          </a:lstStyle>
          <a:p/>
        </p:txBody>
      </p:sp>
      <p:sp>
        <p:nvSpPr>
          <p:cNvPr id="106" name="Google Shape;106;p15"/>
          <p:cNvSpPr txBox="1"/>
          <p:nvPr>
            <p:ph idx="2" type="body"/>
          </p:nvPr>
        </p:nvSpPr>
        <p:spPr>
          <a:xfrm>
            <a:off x="652463" y="2667000"/>
            <a:ext cx="2927350" cy="3589338"/>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1000"/>
              </a:spcBef>
              <a:spcAft>
                <a:spcPts val="0"/>
              </a:spcAft>
              <a:buClr>
                <a:srgbClr val="9567CB"/>
              </a:buClr>
              <a:buSzPts val="1120"/>
              <a:buFont typeface="Noto Sans Symbols"/>
              <a:buNone/>
              <a:defRPr b="0" i="0" sz="1400" u="none" cap="none" strike="noStrike">
                <a:solidFill>
                  <a:schemeClr val="dk1"/>
                </a:solidFill>
                <a:latin typeface="Century Gothic"/>
                <a:ea typeface="Century Gothic"/>
                <a:cs typeface="Century Gothic"/>
                <a:sym typeface="Century Gothic"/>
              </a:defRPr>
            </a:lvl1pPr>
            <a:lvl2pPr indent="-228600" lvl="1" marL="914400" marR="0" rtl="0" algn="l">
              <a:spcBef>
                <a:spcPts val="1000"/>
              </a:spcBef>
              <a:spcAft>
                <a:spcPts val="0"/>
              </a:spcAft>
              <a:buClr>
                <a:srgbClr val="9567CB"/>
              </a:buClr>
              <a:buSzPts val="960"/>
              <a:buFont typeface="Noto Sans Symbols"/>
              <a:buNone/>
              <a:defRPr b="0" i="0" sz="1200" u="none" cap="none" strike="noStrike">
                <a:solidFill>
                  <a:schemeClr val="dk1"/>
                </a:solidFill>
                <a:latin typeface="Century Gothic"/>
                <a:ea typeface="Century Gothic"/>
                <a:cs typeface="Century Gothic"/>
                <a:sym typeface="Century Gothic"/>
              </a:defRPr>
            </a:lvl2pPr>
            <a:lvl3pPr indent="-228600" lvl="2" marL="1371600" marR="0" rtl="0" algn="l">
              <a:spcBef>
                <a:spcPts val="1000"/>
              </a:spcBef>
              <a:spcAft>
                <a:spcPts val="0"/>
              </a:spcAft>
              <a:buClr>
                <a:srgbClr val="9567CB"/>
              </a:buClr>
              <a:buSzPts val="800"/>
              <a:buFont typeface="Noto Sans Symbols"/>
              <a:buNone/>
              <a:defRPr b="0" i="0" sz="1000" u="none" cap="none" strike="noStrike">
                <a:solidFill>
                  <a:schemeClr val="dk1"/>
                </a:solidFill>
                <a:latin typeface="Century Gothic"/>
                <a:ea typeface="Century Gothic"/>
                <a:cs typeface="Century Gothic"/>
                <a:sym typeface="Century Gothic"/>
              </a:defRPr>
            </a:lvl3pPr>
            <a:lvl4pPr indent="-228600" lvl="3" marL="18288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4pPr>
            <a:lvl5pPr indent="-228600" lvl="4" marL="22860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5pPr>
            <a:lvl6pPr indent="-228600" lvl="5" marL="27432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sp>
        <p:nvSpPr>
          <p:cNvPr id="107" name="Google Shape;107;p15"/>
          <p:cNvSpPr txBox="1"/>
          <p:nvPr>
            <p:ph idx="3" type="body"/>
          </p:nvPr>
        </p:nvSpPr>
        <p:spPr>
          <a:xfrm>
            <a:off x="3883659" y="1981200"/>
            <a:ext cx="2936241" cy="576262"/>
          </a:xfrm>
          <a:prstGeom prst="rect">
            <a:avLst/>
          </a:prstGeom>
          <a:noFill/>
          <a:ln>
            <a:noFill/>
          </a:ln>
        </p:spPr>
        <p:txBody>
          <a:bodyPr anchorCtr="0" anchor="b" bIns="45700" lIns="91425" spcFirstLastPara="1" rIns="91425" wrap="square" tIns="45700">
            <a:noAutofit/>
          </a:bodyPr>
          <a:lstStyle>
            <a:lvl1pPr indent="-228600" lvl="0" marL="457200" marR="0" rtl="0" algn="l">
              <a:spcBef>
                <a:spcPts val="1000"/>
              </a:spcBef>
              <a:spcAft>
                <a:spcPts val="0"/>
              </a:spcAft>
              <a:buClr>
                <a:srgbClr val="9567CB"/>
              </a:buClr>
              <a:buSzPts val="1920"/>
              <a:buFont typeface="Noto Sans Symbols"/>
              <a:buNone/>
              <a:defRPr b="0" i="0" sz="2400" u="none" cap="none" strike="noStrike">
                <a:solidFill>
                  <a:srgbClr val="9567CB"/>
                </a:solidFill>
                <a:latin typeface="Century Gothic"/>
                <a:ea typeface="Century Gothic"/>
                <a:cs typeface="Century Gothic"/>
                <a:sym typeface="Century Gothic"/>
              </a:defRPr>
            </a:lvl1pPr>
            <a:lvl2pPr indent="-228600" lvl="1" marL="914400" marR="0" rtl="0" algn="l">
              <a:spcBef>
                <a:spcPts val="1000"/>
              </a:spcBef>
              <a:spcAft>
                <a:spcPts val="0"/>
              </a:spcAft>
              <a:buClr>
                <a:srgbClr val="9567CB"/>
              </a:buClr>
              <a:buSzPts val="1600"/>
              <a:buFont typeface="Noto Sans Symbols"/>
              <a:buNone/>
              <a:defRPr b="1" i="0" sz="2000" u="none" cap="none" strike="noStrike">
                <a:solidFill>
                  <a:schemeClr val="dk1"/>
                </a:solidFill>
                <a:latin typeface="Century Gothic"/>
                <a:ea typeface="Century Gothic"/>
                <a:cs typeface="Century Gothic"/>
                <a:sym typeface="Century Gothic"/>
              </a:defRPr>
            </a:lvl2pPr>
            <a:lvl3pPr indent="-228600" lvl="2" marL="1371600" marR="0" rtl="0" algn="l">
              <a:spcBef>
                <a:spcPts val="1000"/>
              </a:spcBef>
              <a:spcAft>
                <a:spcPts val="0"/>
              </a:spcAft>
              <a:buClr>
                <a:srgbClr val="9567CB"/>
              </a:buClr>
              <a:buSzPts val="1440"/>
              <a:buFont typeface="Noto Sans Symbols"/>
              <a:buNone/>
              <a:defRPr b="1" i="0" sz="1800" u="none" cap="none" strike="noStrike">
                <a:solidFill>
                  <a:schemeClr val="dk1"/>
                </a:solidFill>
                <a:latin typeface="Century Gothic"/>
                <a:ea typeface="Century Gothic"/>
                <a:cs typeface="Century Gothic"/>
                <a:sym typeface="Century Gothic"/>
              </a:defRPr>
            </a:lvl3pPr>
            <a:lvl4pPr indent="-228600" lvl="3" marL="1828800" marR="0" rtl="0" algn="l">
              <a:spcBef>
                <a:spcPts val="1000"/>
              </a:spcBef>
              <a:spcAft>
                <a:spcPts val="0"/>
              </a:spcAft>
              <a:buClr>
                <a:srgbClr val="9567CB"/>
              </a:buClr>
              <a:buSzPts val="1280"/>
              <a:buFont typeface="Noto Sans Symbols"/>
              <a:buNone/>
              <a:defRPr b="1" i="0" sz="1600" u="none" cap="none" strike="noStrike">
                <a:solidFill>
                  <a:schemeClr val="dk1"/>
                </a:solidFill>
                <a:latin typeface="Century Gothic"/>
                <a:ea typeface="Century Gothic"/>
                <a:cs typeface="Century Gothic"/>
                <a:sym typeface="Century Gothic"/>
              </a:defRPr>
            </a:lvl4pPr>
            <a:lvl5pPr indent="-228600" lvl="4" marL="2286000" marR="0" rtl="0" algn="l">
              <a:spcBef>
                <a:spcPts val="1000"/>
              </a:spcBef>
              <a:spcAft>
                <a:spcPts val="0"/>
              </a:spcAft>
              <a:buClr>
                <a:srgbClr val="9567CB"/>
              </a:buClr>
              <a:buSzPts val="1280"/>
              <a:buFont typeface="Noto Sans Symbols"/>
              <a:buNone/>
              <a:defRPr b="1" i="0" sz="1600" u="none" cap="none" strike="noStrike">
                <a:solidFill>
                  <a:schemeClr val="dk1"/>
                </a:solidFill>
                <a:latin typeface="Century Gothic"/>
                <a:ea typeface="Century Gothic"/>
                <a:cs typeface="Century Gothic"/>
                <a:sym typeface="Century Gothic"/>
              </a:defRPr>
            </a:lvl5pPr>
            <a:lvl6pPr indent="-228600" lvl="5" marL="27432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9pPr>
          </a:lstStyle>
          <a:p/>
        </p:txBody>
      </p:sp>
      <p:sp>
        <p:nvSpPr>
          <p:cNvPr id="108" name="Google Shape;108;p15"/>
          <p:cNvSpPr txBox="1"/>
          <p:nvPr>
            <p:ph idx="4" type="body"/>
          </p:nvPr>
        </p:nvSpPr>
        <p:spPr>
          <a:xfrm>
            <a:off x="3873106" y="2667000"/>
            <a:ext cx="2946794" cy="3589338"/>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1000"/>
              </a:spcBef>
              <a:spcAft>
                <a:spcPts val="0"/>
              </a:spcAft>
              <a:buClr>
                <a:srgbClr val="9567CB"/>
              </a:buClr>
              <a:buSzPts val="1120"/>
              <a:buFont typeface="Noto Sans Symbols"/>
              <a:buNone/>
              <a:defRPr b="0" i="0" sz="1400" u="none" cap="none" strike="noStrike">
                <a:solidFill>
                  <a:schemeClr val="dk1"/>
                </a:solidFill>
                <a:latin typeface="Century Gothic"/>
                <a:ea typeface="Century Gothic"/>
                <a:cs typeface="Century Gothic"/>
                <a:sym typeface="Century Gothic"/>
              </a:defRPr>
            </a:lvl1pPr>
            <a:lvl2pPr indent="-228600" lvl="1" marL="914400" marR="0" rtl="0" algn="l">
              <a:spcBef>
                <a:spcPts val="1000"/>
              </a:spcBef>
              <a:spcAft>
                <a:spcPts val="0"/>
              </a:spcAft>
              <a:buClr>
                <a:srgbClr val="9567CB"/>
              </a:buClr>
              <a:buSzPts val="960"/>
              <a:buFont typeface="Noto Sans Symbols"/>
              <a:buNone/>
              <a:defRPr b="0" i="0" sz="1200" u="none" cap="none" strike="noStrike">
                <a:solidFill>
                  <a:schemeClr val="dk1"/>
                </a:solidFill>
                <a:latin typeface="Century Gothic"/>
                <a:ea typeface="Century Gothic"/>
                <a:cs typeface="Century Gothic"/>
                <a:sym typeface="Century Gothic"/>
              </a:defRPr>
            </a:lvl2pPr>
            <a:lvl3pPr indent="-228600" lvl="2" marL="1371600" marR="0" rtl="0" algn="l">
              <a:spcBef>
                <a:spcPts val="1000"/>
              </a:spcBef>
              <a:spcAft>
                <a:spcPts val="0"/>
              </a:spcAft>
              <a:buClr>
                <a:srgbClr val="9567CB"/>
              </a:buClr>
              <a:buSzPts val="800"/>
              <a:buFont typeface="Noto Sans Symbols"/>
              <a:buNone/>
              <a:defRPr b="0" i="0" sz="1000" u="none" cap="none" strike="noStrike">
                <a:solidFill>
                  <a:schemeClr val="dk1"/>
                </a:solidFill>
                <a:latin typeface="Century Gothic"/>
                <a:ea typeface="Century Gothic"/>
                <a:cs typeface="Century Gothic"/>
                <a:sym typeface="Century Gothic"/>
              </a:defRPr>
            </a:lvl3pPr>
            <a:lvl4pPr indent="-228600" lvl="3" marL="18288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4pPr>
            <a:lvl5pPr indent="-228600" lvl="4" marL="22860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5pPr>
            <a:lvl6pPr indent="-228600" lvl="5" marL="27432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sp>
        <p:nvSpPr>
          <p:cNvPr id="109" name="Google Shape;109;p15"/>
          <p:cNvSpPr txBox="1"/>
          <p:nvPr>
            <p:ph idx="5" type="body"/>
          </p:nvPr>
        </p:nvSpPr>
        <p:spPr>
          <a:xfrm>
            <a:off x="7124700" y="1981200"/>
            <a:ext cx="2932113" cy="576262"/>
          </a:xfrm>
          <a:prstGeom prst="rect">
            <a:avLst/>
          </a:prstGeom>
          <a:noFill/>
          <a:ln>
            <a:noFill/>
          </a:ln>
        </p:spPr>
        <p:txBody>
          <a:bodyPr anchorCtr="0" anchor="b" bIns="45700" lIns="91425" spcFirstLastPara="1" rIns="91425" wrap="square" tIns="45700">
            <a:noAutofit/>
          </a:bodyPr>
          <a:lstStyle>
            <a:lvl1pPr indent="-228600" lvl="0" marL="457200" marR="0" rtl="0" algn="l">
              <a:spcBef>
                <a:spcPts val="1000"/>
              </a:spcBef>
              <a:spcAft>
                <a:spcPts val="0"/>
              </a:spcAft>
              <a:buClr>
                <a:srgbClr val="9567CB"/>
              </a:buClr>
              <a:buSzPts val="1920"/>
              <a:buFont typeface="Noto Sans Symbols"/>
              <a:buNone/>
              <a:defRPr b="0" i="0" sz="2400" u="none" cap="none" strike="noStrike">
                <a:solidFill>
                  <a:srgbClr val="9567CB"/>
                </a:solidFill>
                <a:latin typeface="Century Gothic"/>
                <a:ea typeface="Century Gothic"/>
                <a:cs typeface="Century Gothic"/>
                <a:sym typeface="Century Gothic"/>
              </a:defRPr>
            </a:lvl1pPr>
            <a:lvl2pPr indent="-228600" lvl="1" marL="914400" marR="0" rtl="0" algn="l">
              <a:spcBef>
                <a:spcPts val="1000"/>
              </a:spcBef>
              <a:spcAft>
                <a:spcPts val="0"/>
              </a:spcAft>
              <a:buClr>
                <a:srgbClr val="9567CB"/>
              </a:buClr>
              <a:buSzPts val="1600"/>
              <a:buFont typeface="Noto Sans Symbols"/>
              <a:buNone/>
              <a:defRPr b="1" i="0" sz="2000" u="none" cap="none" strike="noStrike">
                <a:solidFill>
                  <a:schemeClr val="dk1"/>
                </a:solidFill>
                <a:latin typeface="Century Gothic"/>
                <a:ea typeface="Century Gothic"/>
                <a:cs typeface="Century Gothic"/>
                <a:sym typeface="Century Gothic"/>
              </a:defRPr>
            </a:lvl2pPr>
            <a:lvl3pPr indent="-228600" lvl="2" marL="1371600" marR="0" rtl="0" algn="l">
              <a:spcBef>
                <a:spcPts val="1000"/>
              </a:spcBef>
              <a:spcAft>
                <a:spcPts val="0"/>
              </a:spcAft>
              <a:buClr>
                <a:srgbClr val="9567CB"/>
              </a:buClr>
              <a:buSzPts val="1440"/>
              <a:buFont typeface="Noto Sans Symbols"/>
              <a:buNone/>
              <a:defRPr b="1" i="0" sz="1800" u="none" cap="none" strike="noStrike">
                <a:solidFill>
                  <a:schemeClr val="dk1"/>
                </a:solidFill>
                <a:latin typeface="Century Gothic"/>
                <a:ea typeface="Century Gothic"/>
                <a:cs typeface="Century Gothic"/>
                <a:sym typeface="Century Gothic"/>
              </a:defRPr>
            </a:lvl3pPr>
            <a:lvl4pPr indent="-228600" lvl="3" marL="1828800" marR="0" rtl="0" algn="l">
              <a:spcBef>
                <a:spcPts val="1000"/>
              </a:spcBef>
              <a:spcAft>
                <a:spcPts val="0"/>
              </a:spcAft>
              <a:buClr>
                <a:srgbClr val="9567CB"/>
              </a:buClr>
              <a:buSzPts val="1280"/>
              <a:buFont typeface="Noto Sans Symbols"/>
              <a:buNone/>
              <a:defRPr b="1" i="0" sz="1600" u="none" cap="none" strike="noStrike">
                <a:solidFill>
                  <a:schemeClr val="dk1"/>
                </a:solidFill>
                <a:latin typeface="Century Gothic"/>
                <a:ea typeface="Century Gothic"/>
                <a:cs typeface="Century Gothic"/>
                <a:sym typeface="Century Gothic"/>
              </a:defRPr>
            </a:lvl4pPr>
            <a:lvl5pPr indent="-228600" lvl="4" marL="2286000" marR="0" rtl="0" algn="l">
              <a:spcBef>
                <a:spcPts val="1000"/>
              </a:spcBef>
              <a:spcAft>
                <a:spcPts val="0"/>
              </a:spcAft>
              <a:buClr>
                <a:srgbClr val="9567CB"/>
              </a:buClr>
              <a:buSzPts val="1280"/>
              <a:buFont typeface="Noto Sans Symbols"/>
              <a:buNone/>
              <a:defRPr b="1" i="0" sz="1600" u="none" cap="none" strike="noStrike">
                <a:solidFill>
                  <a:schemeClr val="dk1"/>
                </a:solidFill>
                <a:latin typeface="Century Gothic"/>
                <a:ea typeface="Century Gothic"/>
                <a:cs typeface="Century Gothic"/>
                <a:sym typeface="Century Gothic"/>
              </a:defRPr>
            </a:lvl5pPr>
            <a:lvl6pPr indent="-228600" lvl="5" marL="27432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9pPr>
          </a:lstStyle>
          <a:p/>
        </p:txBody>
      </p:sp>
      <p:sp>
        <p:nvSpPr>
          <p:cNvPr id="110" name="Google Shape;110;p15"/>
          <p:cNvSpPr txBox="1"/>
          <p:nvPr>
            <p:ph idx="6" type="body"/>
          </p:nvPr>
        </p:nvSpPr>
        <p:spPr>
          <a:xfrm>
            <a:off x="7124700" y="2667000"/>
            <a:ext cx="2932113" cy="3589338"/>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1000"/>
              </a:spcBef>
              <a:spcAft>
                <a:spcPts val="0"/>
              </a:spcAft>
              <a:buClr>
                <a:srgbClr val="9567CB"/>
              </a:buClr>
              <a:buSzPts val="1120"/>
              <a:buFont typeface="Noto Sans Symbols"/>
              <a:buNone/>
              <a:defRPr b="0" i="0" sz="1400" u="none" cap="none" strike="noStrike">
                <a:solidFill>
                  <a:schemeClr val="dk1"/>
                </a:solidFill>
                <a:latin typeface="Century Gothic"/>
                <a:ea typeface="Century Gothic"/>
                <a:cs typeface="Century Gothic"/>
                <a:sym typeface="Century Gothic"/>
              </a:defRPr>
            </a:lvl1pPr>
            <a:lvl2pPr indent="-228600" lvl="1" marL="914400" marR="0" rtl="0" algn="l">
              <a:spcBef>
                <a:spcPts val="1000"/>
              </a:spcBef>
              <a:spcAft>
                <a:spcPts val="0"/>
              </a:spcAft>
              <a:buClr>
                <a:srgbClr val="9567CB"/>
              </a:buClr>
              <a:buSzPts val="960"/>
              <a:buFont typeface="Noto Sans Symbols"/>
              <a:buNone/>
              <a:defRPr b="0" i="0" sz="1200" u="none" cap="none" strike="noStrike">
                <a:solidFill>
                  <a:schemeClr val="dk1"/>
                </a:solidFill>
                <a:latin typeface="Century Gothic"/>
                <a:ea typeface="Century Gothic"/>
                <a:cs typeface="Century Gothic"/>
                <a:sym typeface="Century Gothic"/>
              </a:defRPr>
            </a:lvl2pPr>
            <a:lvl3pPr indent="-228600" lvl="2" marL="1371600" marR="0" rtl="0" algn="l">
              <a:spcBef>
                <a:spcPts val="1000"/>
              </a:spcBef>
              <a:spcAft>
                <a:spcPts val="0"/>
              </a:spcAft>
              <a:buClr>
                <a:srgbClr val="9567CB"/>
              </a:buClr>
              <a:buSzPts val="800"/>
              <a:buFont typeface="Noto Sans Symbols"/>
              <a:buNone/>
              <a:defRPr b="0" i="0" sz="1000" u="none" cap="none" strike="noStrike">
                <a:solidFill>
                  <a:schemeClr val="dk1"/>
                </a:solidFill>
                <a:latin typeface="Century Gothic"/>
                <a:ea typeface="Century Gothic"/>
                <a:cs typeface="Century Gothic"/>
                <a:sym typeface="Century Gothic"/>
              </a:defRPr>
            </a:lvl3pPr>
            <a:lvl4pPr indent="-228600" lvl="3" marL="18288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4pPr>
            <a:lvl5pPr indent="-228600" lvl="4" marL="22860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5pPr>
            <a:lvl6pPr indent="-228600" lvl="5" marL="27432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cxnSp>
        <p:nvCxnSpPr>
          <p:cNvPr id="111" name="Google Shape;111;p15"/>
          <p:cNvCxnSpPr/>
          <p:nvPr/>
        </p:nvCxnSpPr>
        <p:spPr>
          <a:xfrm>
            <a:off x="3726142" y="2133600"/>
            <a:ext cx="0" cy="3962400"/>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112" name="Google Shape;112;p15"/>
          <p:cNvCxnSpPr/>
          <p:nvPr/>
        </p:nvCxnSpPr>
        <p:spPr>
          <a:xfrm>
            <a:off x="6962227" y="2133600"/>
            <a:ext cx="0" cy="3966882"/>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113" name="Google Shape;113;p15"/>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14" name="Google Shape;114;p15"/>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15" name="Google Shape;115;p15"/>
          <p:cNvSpPr txBox="1"/>
          <p:nvPr>
            <p:ph idx="12" type="sldNum"/>
          </p:nvPr>
        </p:nvSpPr>
        <p:spPr>
          <a:xfrm>
            <a:off x="10352540" y="295729"/>
            <a:ext cx="838199" cy="767687"/>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lt1"/>
                </a:solidFill>
                <a:latin typeface="Century Gothic"/>
                <a:ea typeface="Century Gothic"/>
                <a:cs typeface="Century Gothic"/>
                <a:sym typeface="Century Gothic"/>
              </a:defRPr>
            </a:lvl1pPr>
            <a:lvl2pPr indent="0" lvl="1" marL="0" marR="0" rtl="0" algn="l">
              <a:spcBef>
                <a:spcPts val="0"/>
              </a:spcBef>
              <a:buNone/>
              <a:defRPr sz="1800">
                <a:solidFill>
                  <a:schemeClr val="lt1"/>
                </a:solidFill>
                <a:latin typeface="Century Gothic"/>
                <a:ea typeface="Century Gothic"/>
                <a:cs typeface="Century Gothic"/>
                <a:sym typeface="Century Gothic"/>
              </a:defRPr>
            </a:lvl2pPr>
            <a:lvl3pPr indent="0" lvl="2" marL="0" marR="0" rtl="0" algn="l">
              <a:spcBef>
                <a:spcPts val="0"/>
              </a:spcBef>
              <a:buNone/>
              <a:defRPr sz="1800">
                <a:solidFill>
                  <a:schemeClr val="lt1"/>
                </a:solidFill>
                <a:latin typeface="Century Gothic"/>
                <a:ea typeface="Century Gothic"/>
                <a:cs typeface="Century Gothic"/>
                <a:sym typeface="Century Gothic"/>
              </a:defRPr>
            </a:lvl3pPr>
            <a:lvl4pPr indent="0" lvl="3" marL="0" marR="0" rtl="0" algn="l">
              <a:spcBef>
                <a:spcPts val="0"/>
              </a:spcBef>
              <a:buNone/>
              <a:defRPr sz="1800">
                <a:solidFill>
                  <a:schemeClr val="lt1"/>
                </a:solidFill>
                <a:latin typeface="Century Gothic"/>
                <a:ea typeface="Century Gothic"/>
                <a:cs typeface="Century Gothic"/>
                <a:sym typeface="Century Gothic"/>
              </a:defRPr>
            </a:lvl4pPr>
            <a:lvl5pPr indent="0" lvl="4" marL="0" marR="0" rtl="0" algn="l">
              <a:spcBef>
                <a:spcPts val="0"/>
              </a:spcBef>
              <a:buNone/>
              <a:defRPr sz="1800">
                <a:solidFill>
                  <a:schemeClr val="lt1"/>
                </a:solidFill>
                <a:latin typeface="Century Gothic"/>
                <a:ea typeface="Century Gothic"/>
                <a:cs typeface="Century Gothic"/>
                <a:sym typeface="Century Gothic"/>
              </a:defRPr>
            </a:lvl5pPr>
            <a:lvl6pPr indent="0" lvl="5" marL="0" marR="0" rtl="0" algn="l">
              <a:spcBef>
                <a:spcPts val="0"/>
              </a:spcBef>
              <a:buNone/>
              <a:defRPr sz="1800">
                <a:solidFill>
                  <a:schemeClr val="lt1"/>
                </a:solidFill>
                <a:latin typeface="Century Gothic"/>
                <a:ea typeface="Century Gothic"/>
                <a:cs typeface="Century Gothic"/>
                <a:sym typeface="Century Gothic"/>
              </a:defRPr>
            </a:lvl6pPr>
            <a:lvl7pPr indent="0" lvl="6" marL="0" marR="0" rtl="0" algn="l">
              <a:spcBef>
                <a:spcPts val="0"/>
              </a:spcBef>
              <a:buNone/>
              <a:defRPr sz="1800">
                <a:solidFill>
                  <a:schemeClr val="lt1"/>
                </a:solidFill>
                <a:latin typeface="Century Gothic"/>
                <a:ea typeface="Century Gothic"/>
                <a:cs typeface="Century Gothic"/>
                <a:sym typeface="Century Gothic"/>
              </a:defRPr>
            </a:lvl7pPr>
            <a:lvl8pPr indent="0" lvl="7" marL="0" marR="0" rtl="0" algn="l">
              <a:spcBef>
                <a:spcPts val="0"/>
              </a:spcBef>
              <a:buNone/>
              <a:defRPr sz="1800">
                <a:solidFill>
                  <a:schemeClr val="lt1"/>
                </a:solidFill>
                <a:latin typeface="Century Gothic"/>
                <a:ea typeface="Century Gothic"/>
                <a:cs typeface="Century Gothic"/>
                <a:sym typeface="Century Gothic"/>
              </a:defRPr>
            </a:lvl8pPr>
            <a:lvl9pPr indent="0" lvl="8" marL="0" marR="0" rtl="0" algn="l">
              <a:spcBef>
                <a:spcPts val="0"/>
              </a:spcBef>
              <a:buNone/>
              <a:defRPr sz="1800">
                <a:solidFill>
                  <a:schemeClr val="lt1"/>
                </a:solidFill>
                <a:latin typeface="Century Gothic"/>
                <a:ea typeface="Century Gothic"/>
                <a:cs typeface="Century Gothic"/>
                <a:sym typeface="Century Gothic"/>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16" name="Shape 116"/>
        <p:cNvGrpSpPr/>
        <p:nvPr/>
      </p:nvGrpSpPr>
      <p:grpSpPr>
        <a:xfrm>
          <a:off x="0" y="0"/>
          <a:ext cx="0" cy="0"/>
          <a:chOff x="0" y="0"/>
          <a:chExt cx="0" cy="0"/>
        </a:xfrm>
      </p:grpSpPr>
      <p:sp>
        <p:nvSpPr>
          <p:cNvPr id="117" name="Google Shape;117;p16"/>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118" name="Google Shape;118;p16"/>
          <p:cNvSpPr txBox="1"/>
          <p:nvPr>
            <p:ph idx="1" type="body"/>
          </p:nvPr>
        </p:nvSpPr>
        <p:spPr>
          <a:xfrm>
            <a:off x="652463" y="4250949"/>
            <a:ext cx="2940050" cy="576262"/>
          </a:xfrm>
          <a:prstGeom prst="rect">
            <a:avLst/>
          </a:prstGeom>
          <a:noFill/>
          <a:ln>
            <a:noFill/>
          </a:ln>
        </p:spPr>
        <p:txBody>
          <a:bodyPr anchorCtr="0" anchor="b" bIns="45700" lIns="91425" spcFirstLastPara="1" rIns="91425" wrap="square" tIns="45700">
            <a:noAutofit/>
          </a:bodyPr>
          <a:lstStyle>
            <a:lvl1pPr indent="-228600" lvl="0" marL="457200" marR="0" rtl="0" algn="l">
              <a:spcBef>
                <a:spcPts val="1000"/>
              </a:spcBef>
              <a:spcAft>
                <a:spcPts val="0"/>
              </a:spcAft>
              <a:buClr>
                <a:srgbClr val="9567CB"/>
              </a:buClr>
              <a:buSzPts val="1920"/>
              <a:buFont typeface="Noto Sans Symbols"/>
              <a:buNone/>
              <a:defRPr b="0" i="0" sz="2400" u="none" cap="none" strike="noStrike">
                <a:solidFill>
                  <a:schemeClr val="accent1"/>
                </a:solidFill>
                <a:latin typeface="Century Gothic"/>
                <a:ea typeface="Century Gothic"/>
                <a:cs typeface="Century Gothic"/>
                <a:sym typeface="Century Gothic"/>
              </a:defRPr>
            </a:lvl1pPr>
            <a:lvl2pPr indent="-228600" lvl="1" marL="914400" marR="0" rtl="0" algn="l">
              <a:spcBef>
                <a:spcPts val="1000"/>
              </a:spcBef>
              <a:spcAft>
                <a:spcPts val="0"/>
              </a:spcAft>
              <a:buClr>
                <a:srgbClr val="9567CB"/>
              </a:buClr>
              <a:buSzPts val="1600"/>
              <a:buFont typeface="Noto Sans Symbols"/>
              <a:buNone/>
              <a:defRPr b="1" i="0" sz="2000" u="none" cap="none" strike="noStrike">
                <a:solidFill>
                  <a:schemeClr val="dk1"/>
                </a:solidFill>
                <a:latin typeface="Century Gothic"/>
                <a:ea typeface="Century Gothic"/>
                <a:cs typeface="Century Gothic"/>
                <a:sym typeface="Century Gothic"/>
              </a:defRPr>
            </a:lvl2pPr>
            <a:lvl3pPr indent="-228600" lvl="2" marL="1371600" marR="0" rtl="0" algn="l">
              <a:spcBef>
                <a:spcPts val="1000"/>
              </a:spcBef>
              <a:spcAft>
                <a:spcPts val="0"/>
              </a:spcAft>
              <a:buClr>
                <a:srgbClr val="9567CB"/>
              </a:buClr>
              <a:buSzPts val="1440"/>
              <a:buFont typeface="Noto Sans Symbols"/>
              <a:buNone/>
              <a:defRPr b="1" i="0" sz="1800" u="none" cap="none" strike="noStrike">
                <a:solidFill>
                  <a:schemeClr val="dk1"/>
                </a:solidFill>
                <a:latin typeface="Century Gothic"/>
                <a:ea typeface="Century Gothic"/>
                <a:cs typeface="Century Gothic"/>
                <a:sym typeface="Century Gothic"/>
              </a:defRPr>
            </a:lvl3pPr>
            <a:lvl4pPr indent="-228600" lvl="3" marL="1828800" marR="0" rtl="0" algn="l">
              <a:spcBef>
                <a:spcPts val="1000"/>
              </a:spcBef>
              <a:spcAft>
                <a:spcPts val="0"/>
              </a:spcAft>
              <a:buClr>
                <a:srgbClr val="9567CB"/>
              </a:buClr>
              <a:buSzPts val="1280"/>
              <a:buFont typeface="Noto Sans Symbols"/>
              <a:buNone/>
              <a:defRPr b="1" i="0" sz="1600" u="none" cap="none" strike="noStrike">
                <a:solidFill>
                  <a:schemeClr val="dk1"/>
                </a:solidFill>
                <a:latin typeface="Century Gothic"/>
                <a:ea typeface="Century Gothic"/>
                <a:cs typeface="Century Gothic"/>
                <a:sym typeface="Century Gothic"/>
              </a:defRPr>
            </a:lvl4pPr>
            <a:lvl5pPr indent="-228600" lvl="4" marL="2286000" marR="0" rtl="0" algn="l">
              <a:spcBef>
                <a:spcPts val="1000"/>
              </a:spcBef>
              <a:spcAft>
                <a:spcPts val="0"/>
              </a:spcAft>
              <a:buClr>
                <a:srgbClr val="9567CB"/>
              </a:buClr>
              <a:buSzPts val="1280"/>
              <a:buFont typeface="Noto Sans Symbols"/>
              <a:buNone/>
              <a:defRPr b="1" i="0" sz="1600" u="none" cap="none" strike="noStrike">
                <a:solidFill>
                  <a:schemeClr val="dk1"/>
                </a:solidFill>
                <a:latin typeface="Century Gothic"/>
                <a:ea typeface="Century Gothic"/>
                <a:cs typeface="Century Gothic"/>
                <a:sym typeface="Century Gothic"/>
              </a:defRPr>
            </a:lvl5pPr>
            <a:lvl6pPr indent="-228600" lvl="5" marL="27432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9pPr>
          </a:lstStyle>
          <a:p/>
        </p:txBody>
      </p:sp>
      <p:sp>
        <p:nvSpPr>
          <p:cNvPr id="119" name="Google Shape;119;p16"/>
          <p:cNvSpPr/>
          <p:nvPr>
            <p:ph idx="2" type="pic"/>
          </p:nvPr>
        </p:nvSpPr>
        <p:spPr>
          <a:xfrm>
            <a:off x="652463" y="2209800"/>
            <a:ext cx="2940050" cy="1524000"/>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Autofit/>
          </a:bodyPr>
          <a:lstStyle>
            <a:lvl1pPr lvl="0" marR="0" rtl="0" algn="ctr">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1pPr>
            <a:lvl2pPr lvl="1" marR="0" rtl="0" algn="l">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2pPr>
            <a:lvl3pPr lvl="2" marR="0" rtl="0" algn="l">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3pPr>
            <a:lvl4pPr lvl="3" marR="0" rtl="0" algn="l">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4pPr>
            <a:lvl5pPr lvl="4" marR="0" rtl="0" algn="l">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5pPr>
            <a:lvl6pPr lvl="5" marR="0" rtl="0" algn="l">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6pPr>
            <a:lvl7pPr lvl="6" marR="0" rtl="0" algn="l">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7pPr>
            <a:lvl8pPr lvl="7" marR="0" rtl="0" algn="l">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8pPr>
            <a:lvl9pPr lvl="8" marR="0" rtl="0" algn="l">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9pPr>
          </a:lstStyle>
          <a:p/>
        </p:txBody>
      </p:sp>
      <p:sp>
        <p:nvSpPr>
          <p:cNvPr id="120" name="Google Shape;120;p16"/>
          <p:cNvSpPr txBox="1"/>
          <p:nvPr>
            <p:ph idx="3" type="body"/>
          </p:nvPr>
        </p:nvSpPr>
        <p:spPr>
          <a:xfrm>
            <a:off x="652463" y="4827211"/>
            <a:ext cx="2940050" cy="659189"/>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1000"/>
              </a:spcBef>
              <a:spcAft>
                <a:spcPts val="0"/>
              </a:spcAft>
              <a:buClr>
                <a:srgbClr val="9567CB"/>
              </a:buClr>
              <a:buSzPts val="1120"/>
              <a:buFont typeface="Noto Sans Symbols"/>
              <a:buNone/>
              <a:defRPr b="0" i="0" sz="1400" u="none" cap="none" strike="noStrike">
                <a:solidFill>
                  <a:schemeClr val="dk1"/>
                </a:solidFill>
                <a:latin typeface="Century Gothic"/>
                <a:ea typeface="Century Gothic"/>
                <a:cs typeface="Century Gothic"/>
                <a:sym typeface="Century Gothic"/>
              </a:defRPr>
            </a:lvl1pPr>
            <a:lvl2pPr indent="-228600" lvl="1" marL="914400" marR="0" rtl="0" algn="l">
              <a:spcBef>
                <a:spcPts val="1000"/>
              </a:spcBef>
              <a:spcAft>
                <a:spcPts val="0"/>
              </a:spcAft>
              <a:buClr>
                <a:srgbClr val="9567CB"/>
              </a:buClr>
              <a:buSzPts val="960"/>
              <a:buFont typeface="Noto Sans Symbols"/>
              <a:buNone/>
              <a:defRPr b="0" i="0" sz="1200" u="none" cap="none" strike="noStrike">
                <a:solidFill>
                  <a:schemeClr val="dk1"/>
                </a:solidFill>
                <a:latin typeface="Century Gothic"/>
                <a:ea typeface="Century Gothic"/>
                <a:cs typeface="Century Gothic"/>
                <a:sym typeface="Century Gothic"/>
              </a:defRPr>
            </a:lvl2pPr>
            <a:lvl3pPr indent="-228600" lvl="2" marL="1371600" marR="0" rtl="0" algn="l">
              <a:spcBef>
                <a:spcPts val="1000"/>
              </a:spcBef>
              <a:spcAft>
                <a:spcPts val="0"/>
              </a:spcAft>
              <a:buClr>
                <a:srgbClr val="9567CB"/>
              </a:buClr>
              <a:buSzPts val="800"/>
              <a:buFont typeface="Noto Sans Symbols"/>
              <a:buNone/>
              <a:defRPr b="0" i="0" sz="1000" u="none" cap="none" strike="noStrike">
                <a:solidFill>
                  <a:schemeClr val="dk1"/>
                </a:solidFill>
                <a:latin typeface="Century Gothic"/>
                <a:ea typeface="Century Gothic"/>
                <a:cs typeface="Century Gothic"/>
                <a:sym typeface="Century Gothic"/>
              </a:defRPr>
            </a:lvl3pPr>
            <a:lvl4pPr indent="-228600" lvl="3" marL="18288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4pPr>
            <a:lvl5pPr indent="-228600" lvl="4" marL="22860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5pPr>
            <a:lvl6pPr indent="-228600" lvl="5" marL="27432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sp>
        <p:nvSpPr>
          <p:cNvPr id="121" name="Google Shape;121;p16"/>
          <p:cNvSpPr txBox="1"/>
          <p:nvPr>
            <p:ph idx="4" type="body"/>
          </p:nvPr>
        </p:nvSpPr>
        <p:spPr>
          <a:xfrm>
            <a:off x="3889375" y="4250949"/>
            <a:ext cx="2930525" cy="576262"/>
          </a:xfrm>
          <a:prstGeom prst="rect">
            <a:avLst/>
          </a:prstGeom>
          <a:noFill/>
          <a:ln>
            <a:noFill/>
          </a:ln>
        </p:spPr>
        <p:txBody>
          <a:bodyPr anchorCtr="0" anchor="b" bIns="45700" lIns="91425" spcFirstLastPara="1" rIns="91425" wrap="square" tIns="45700">
            <a:noAutofit/>
          </a:bodyPr>
          <a:lstStyle>
            <a:lvl1pPr indent="-228600" lvl="0" marL="457200" marR="0" rtl="0" algn="l">
              <a:spcBef>
                <a:spcPts val="1000"/>
              </a:spcBef>
              <a:spcAft>
                <a:spcPts val="0"/>
              </a:spcAft>
              <a:buClr>
                <a:srgbClr val="9567CB"/>
              </a:buClr>
              <a:buSzPts val="1920"/>
              <a:buFont typeface="Noto Sans Symbols"/>
              <a:buNone/>
              <a:defRPr b="0" i="0" sz="2400" u="none" cap="none" strike="noStrike">
                <a:solidFill>
                  <a:schemeClr val="accent1"/>
                </a:solidFill>
                <a:latin typeface="Century Gothic"/>
                <a:ea typeface="Century Gothic"/>
                <a:cs typeface="Century Gothic"/>
                <a:sym typeface="Century Gothic"/>
              </a:defRPr>
            </a:lvl1pPr>
            <a:lvl2pPr indent="-228600" lvl="1" marL="914400" marR="0" rtl="0" algn="l">
              <a:spcBef>
                <a:spcPts val="1000"/>
              </a:spcBef>
              <a:spcAft>
                <a:spcPts val="0"/>
              </a:spcAft>
              <a:buClr>
                <a:srgbClr val="9567CB"/>
              </a:buClr>
              <a:buSzPts val="1600"/>
              <a:buFont typeface="Noto Sans Symbols"/>
              <a:buNone/>
              <a:defRPr b="1" i="0" sz="2000" u="none" cap="none" strike="noStrike">
                <a:solidFill>
                  <a:schemeClr val="dk1"/>
                </a:solidFill>
                <a:latin typeface="Century Gothic"/>
                <a:ea typeface="Century Gothic"/>
                <a:cs typeface="Century Gothic"/>
                <a:sym typeface="Century Gothic"/>
              </a:defRPr>
            </a:lvl2pPr>
            <a:lvl3pPr indent="-228600" lvl="2" marL="1371600" marR="0" rtl="0" algn="l">
              <a:spcBef>
                <a:spcPts val="1000"/>
              </a:spcBef>
              <a:spcAft>
                <a:spcPts val="0"/>
              </a:spcAft>
              <a:buClr>
                <a:srgbClr val="9567CB"/>
              </a:buClr>
              <a:buSzPts val="1440"/>
              <a:buFont typeface="Noto Sans Symbols"/>
              <a:buNone/>
              <a:defRPr b="1" i="0" sz="1800" u="none" cap="none" strike="noStrike">
                <a:solidFill>
                  <a:schemeClr val="dk1"/>
                </a:solidFill>
                <a:latin typeface="Century Gothic"/>
                <a:ea typeface="Century Gothic"/>
                <a:cs typeface="Century Gothic"/>
                <a:sym typeface="Century Gothic"/>
              </a:defRPr>
            </a:lvl3pPr>
            <a:lvl4pPr indent="-228600" lvl="3" marL="1828800" marR="0" rtl="0" algn="l">
              <a:spcBef>
                <a:spcPts val="1000"/>
              </a:spcBef>
              <a:spcAft>
                <a:spcPts val="0"/>
              </a:spcAft>
              <a:buClr>
                <a:srgbClr val="9567CB"/>
              </a:buClr>
              <a:buSzPts val="1280"/>
              <a:buFont typeface="Noto Sans Symbols"/>
              <a:buNone/>
              <a:defRPr b="1" i="0" sz="1600" u="none" cap="none" strike="noStrike">
                <a:solidFill>
                  <a:schemeClr val="dk1"/>
                </a:solidFill>
                <a:latin typeface="Century Gothic"/>
                <a:ea typeface="Century Gothic"/>
                <a:cs typeface="Century Gothic"/>
                <a:sym typeface="Century Gothic"/>
              </a:defRPr>
            </a:lvl4pPr>
            <a:lvl5pPr indent="-228600" lvl="4" marL="2286000" marR="0" rtl="0" algn="l">
              <a:spcBef>
                <a:spcPts val="1000"/>
              </a:spcBef>
              <a:spcAft>
                <a:spcPts val="0"/>
              </a:spcAft>
              <a:buClr>
                <a:srgbClr val="9567CB"/>
              </a:buClr>
              <a:buSzPts val="1280"/>
              <a:buFont typeface="Noto Sans Symbols"/>
              <a:buNone/>
              <a:defRPr b="1" i="0" sz="1600" u="none" cap="none" strike="noStrike">
                <a:solidFill>
                  <a:schemeClr val="dk1"/>
                </a:solidFill>
                <a:latin typeface="Century Gothic"/>
                <a:ea typeface="Century Gothic"/>
                <a:cs typeface="Century Gothic"/>
                <a:sym typeface="Century Gothic"/>
              </a:defRPr>
            </a:lvl5pPr>
            <a:lvl6pPr indent="-228600" lvl="5" marL="27432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9pPr>
          </a:lstStyle>
          <a:p/>
        </p:txBody>
      </p:sp>
      <p:sp>
        <p:nvSpPr>
          <p:cNvPr id="122" name="Google Shape;122;p16"/>
          <p:cNvSpPr/>
          <p:nvPr>
            <p:ph idx="5" type="pic"/>
          </p:nvPr>
        </p:nvSpPr>
        <p:spPr>
          <a:xfrm>
            <a:off x="3889374" y="2209800"/>
            <a:ext cx="2930525" cy="1524000"/>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Autofit/>
          </a:bodyPr>
          <a:lstStyle>
            <a:lvl1pPr lvl="0" marR="0" rtl="0" algn="ctr">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1pPr>
            <a:lvl2pPr lvl="1" marR="0" rtl="0" algn="l">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2pPr>
            <a:lvl3pPr lvl="2" marR="0" rtl="0" algn="l">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3pPr>
            <a:lvl4pPr lvl="3" marR="0" rtl="0" algn="l">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4pPr>
            <a:lvl5pPr lvl="4" marR="0" rtl="0" algn="l">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5pPr>
            <a:lvl6pPr lvl="5" marR="0" rtl="0" algn="l">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6pPr>
            <a:lvl7pPr lvl="6" marR="0" rtl="0" algn="l">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7pPr>
            <a:lvl8pPr lvl="7" marR="0" rtl="0" algn="l">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8pPr>
            <a:lvl9pPr lvl="8" marR="0" rtl="0" algn="l">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9pPr>
          </a:lstStyle>
          <a:p/>
        </p:txBody>
      </p:sp>
      <p:sp>
        <p:nvSpPr>
          <p:cNvPr id="123" name="Google Shape;123;p16"/>
          <p:cNvSpPr txBox="1"/>
          <p:nvPr>
            <p:ph idx="6" type="body"/>
          </p:nvPr>
        </p:nvSpPr>
        <p:spPr>
          <a:xfrm>
            <a:off x="3888022" y="4827210"/>
            <a:ext cx="2934406" cy="659189"/>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1000"/>
              </a:spcBef>
              <a:spcAft>
                <a:spcPts val="0"/>
              </a:spcAft>
              <a:buClr>
                <a:srgbClr val="9567CB"/>
              </a:buClr>
              <a:buSzPts val="1120"/>
              <a:buFont typeface="Noto Sans Symbols"/>
              <a:buNone/>
              <a:defRPr b="0" i="0" sz="1400" u="none" cap="none" strike="noStrike">
                <a:solidFill>
                  <a:schemeClr val="dk1"/>
                </a:solidFill>
                <a:latin typeface="Century Gothic"/>
                <a:ea typeface="Century Gothic"/>
                <a:cs typeface="Century Gothic"/>
                <a:sym typeface="Century Gothic"/>
              </a:defRPr>
            </a:lvl1pPr>
            <a:lvl2pPr indent="-228600" lvl="1" marL="914400" marR="0" rtl="0" algn="l">
              <a:spcBef>
                <a:spcPts val="1000"/>
              </a:spcBef>
              <a:spcAft>
                <a:spcPts val="0"/>
              </a:spcAft>
              <a:buClr>
                <a:srgbClr val="9567CB"/>
              </a:buClr>
              <a:buSzPts val="960"/>
              <a:buFont typeface="Noto Sans Symbols"/>
              <a:buNone/>
              <a:defRPr b="0" i="0" sz="1200" u="none" cap="none" strike="noStrike">
                <a:solidFill>
                  <a:schemeClr val="dk1"/>
                </a:solidFill>
                <a:latin typeface="Century Gothic"/>
                <a:ea typeface="Century Gothic"/>
                <a:cs typeface="Century Gothic"/>
                <a:sym typeface="Century Gothic"/>
              </a:defRPr>
            </a:lvl2pPr>
            <a:lvl3pPr indent="-228600" lvl="2" marL="1371600" marR="0" rtl="0" algn="l">
              <a:spcBef>
                <a:spcPts val="1000"/>
              </a:spcBef>
              <a:spcAft>
                <a:spcPts val="0"/>
              </a:spcAft>
              <a:buClr>
                <a:srgbClr val="9567CB"/>
              </a:buClr>
              <a:buSzPts val="800"/>
              <a:buFont typeface="Noto Sans Symbols"/>
              <a:buNone/>
              <a:defRPr b="0" i="0" sz="1000" u="none" cap="none" strike="noStrike">
                <a:solidFill>
                  <a:schemeClr val="dk1"/>
                </a:solidFill>
                <a:latin typeface="Century Gothic"/>
                <a:ea typeface="Century Gothic"/>
                <a:cs typeface="Century Gothic"/>
                <a:sym typeface="Century Gothic"/>
              </a:defRPr>
            </a:lvl3pPr>
            <a:lvl4pPr indent="-228600" lvl="3" marL="18288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4pPr>
            <a:lvl5pPr indent="-228600" lvl="4" marL="22860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5pPr>
            <a:lvl6pPr indent="-228600" lvl="5" marL="27432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sp>
        <p:nvSpPr>
          <p:cNvPr id="124" name="Google Shape;124;p16"/>
          <p:cNvSpPr txBox="1"/>
          <p:nvPr>
            <p:ph idx="7" type="body"/>
          </p:nvPr>
        </p:nvSpPr>
        <p:spPr>
          <a:xfrm>
            <a:off x="7124700" y="4250949"/>
            <a:ext cx="2932113" cy="576262"/>
          </a:xfrm>
          <a:prstGeom prst="rect">
            <a:avLst/>
          </a:prstGeom>
          <a:noFill/>
          <a:ln>
            <a:noFill/>
          </a:ln>
        </p:spPr>
        <p:txBody>
          <a:bodyPr anchorCtr="0" anchor="b" bIns="45700" lIns="91425" spcFirstLastPara="1" rIns="91425" wrap="square" tIns="45700">
            <a:noAutofit/>
          </a:bodyPr>
          <a:lstStyle>
            <a:lvl1pPr indent="-228600" lvl="0" marL="457200" marR="0" rtl="0" algn="l">
              <a:spcBef>
                <a:spcPts val="1000"/>
              </a:spcBef>
              <a:spcAft>
                <a:spcPts val="0"/>
              </a:spcAft>
              <a:buClr>
                <a:srgbClr val="9567CB"/>
              </a:buClr>
              <a:buSzPts val="1920"/>
              <a:buFont typeface="Noto Sans Symbols"/>
              <a:buNone/>
              <a:defRPr b="0" i="0" sz="2400" u="none" cap="none" strike="noStrike">
                <a:solidFill>
                  <a:schemeClr val="accent1"/>
                </a:solidFill>
                <a:latin typeface="Century Gothic"/>
                <a:ea typeface="Century Gothic"/>
                <a:cs typeface="Century Gothic"/>
                <a:sym typeface="Century Gothic"/>
              </a:defRPr>
            </a:lvl1pPr>
            <a:lvl2pPr indent="-228600" lvl="1" marL="914400" marR="0" rtl="0" algn="l">
              <a:spcBef>
                <a:spcPts val="1000"/>
              </a:spcBef>
              <a:spcAft>
                <a:spcPts val="0"/>
              </a:spcAft>
              <a:buClr>
                <a:srgbClr val="9567CB"/>
              </a:buClr>
              <a:buSzPts val="1600"/>
              <a:buFont typeface="Noto Sans Symbols"/>
              <a:buNone/>
              <a:defRPr b="1" i="0" sz="2000" u="none" cap="none" strike="noStrike">
                <a:solidFill>
                  <a:schemeClr val="dk1"/>
                </a:solidFill>
                <a:latin typeface="Century Gothic"/>
                <a:ea typeface="Century Gothic"/>
                <a:cs typeface="Century Gothic"/>
                <a:sym typeface="Century Gothic"/>
              </a:defRPr>
            </a:lvl2pPr>
            <a:lvl3pPr indent="-228600" lvl="2" marL="1371600" marR="0" rtl="0" algn="l">
              <a:spcBef>
                <a:spcPts val="1000"/>
              </a:spcBef>
              <a:spcAft>
                <a:spcPts val="0"/>
              </a:spcAft>
              <a:buClr>
                <a:srgbClr val="9567CB"/>
              </a:buClr>
              <a:buSzPts val="1440"/>
              <a:buFont typeface="Noto Sans Symbols"/>
              <a:buNone/>
              <a:defRPr b="1" i="0" sz="1800" u="none" cap="none" strike="noStrike">
                <a:solidFill>
                  <a:schemeClr val="dk1"/>
                </a:solidFill>
                <a:latin typeface="Century Gothic"/>
                <a:ea typeface="Century Gothic"/>
                <a:cs typeface="Century Gothic"/>
                <a:sym typeface="Century Gothic"/>
              </a:defRPr>
            </a:lvl3pPr>
            <a:lvl4pPr indent="-228600" lvl="3" marL="1828800" marR="0" rtl="0" algn="l">
              <a:spcBef>
                <a:spcPts val="1000"/>
              </a:spcBef>
              <a:spcAft>
                <a:spcPts val="0"/>
              </a:spcAft>
              <a:buClr>
                <a:srgbClr val="9567CB"/>
              </a:buClr>
              <a:buSzPts val="1280"/>
              <a:buFont typeface="Noto Sans Symbols"/>
              <a:buNone/>
              <a:defRPr b="1" i="0" sz="1600" u="none" cap="none" strike="noStrike">
                <a:solidFill>
                  <a:schemeClr val="dk1"/>
                </a:solidFill>
                <a:latin typeface="Century Gothic"/>
                <a:ea typeface="Century Gothic"/>
                <a:cs typeface="Century Gothic"/>
                <a:sym typeface="Century Gothic"/>
              </a:defRPr>
            </a:lvl4pPr>
            <a:lvl5pPr indent="-228600" lvl="4" marL="2286000" marR="0" rtl="0" algn="l">
              <a:spcBef>
                <a:spcPts val="1000"/>
              </a:spcBef>
              <a:spcAft>
                <a:spcPts val="0"/>
              </a:spcAft>
              <a:buClr>
                <a:srgbClr val="9567CB"/>
              </a:buClr>
              <a:buSzPts val="1280"/>
              <a:buFont typeface="Noto Sans Symbols"/>
              <a:buNone/>
              <a:defRPr b="1" i="0" sz="1600" u="none" cap="none" strike="noStrike">
                <a:solidFill>
                  <a:schemeClr val="dk1"/>
                </a:solidFill>
                <a:latin typeface="Century Gothic"/>
                <a:ea typeface="Century Gothic"/>
                <a:cs typeface="Century Gothic"/>
                <a:sym typeface="Century Gothic"/>
              </a:defRPr>
            </a:lvl5pPr>
            <a:lvl6pPr indent="-228600" lvl="5" marL="27432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9pPr>
          </a:lstStyle>
          <a:p/>
        </p:txBody>
      </p:sp>
      <p:sp>
        <p:nvSpPr>
          <p:cNvPr id="125" name="Google Shape;125;p16"/>
          <p:cNvSpPr/>
          <p:nvPr>
            <p:ph idx="8" type="pic"/>
          </p:nvPr>
        </p:nvSpPr>
        <p:spPr>
          <a:xfrm>
            <a:off x="7124699" y="2209800"/>
            <a:ext cx="2932113" cy="1524000"/>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Autofit/>
          </a:bodyPr>
          <a:lstStyle>
            <a:lvl1pPr lvl="0" marR="0" rtl="0" algn="ctr">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1pPr>
            <a:lvl2pPr lvl="1" marR="0" rtl="0" algn="l">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2pPr>
            <a:lvl3pPr lvl="2" marR="0" rtl="0" algn="l">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3pPr>
            <a:lvl4pPr lvl="3" marR="0" rtl="0" algn="l">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4pPr>
            <a:lvl5pPr lvl="4" marR="0" rtl="0" algn="l">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5pPr>
            <a:lvl6pPr lvl="5" marR="0" rtl="0" algn="l">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6pPr>
            <a:lvl7pPr lvl="6" marR="0" rtl="0" algn="l">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7pPr>
            <a:lvl8pPr lvl="7" marR="0" rtl="0" algn="l">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8pPr>
            <a:lvl9pPr lvl="8" marR="0" rtl="0" algn="l">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9pPr>
          </a:lstStyle>
          <a:p/>
        </p:txBody>
      </p:sp>
      <p:sp>
        <p:nvSpPr>
          <p:cNvPr id="126" name="Google Shape;126;p16"/>
          <p:cNvSpPr txBox="1"/>
          <p:nvPr>
            <p:ph idx="9" type="body"/>
          </p:nvPr>
        </p:nvSpPr>
        <p:spPr>
          <a:xfrm>
            <a:off x="7124575" y="4827208"/>
            <a:ext cx="2935997" cy="659189"/>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1000"/>
              </a:spcBef>
              <a:spcAft>
                <a:spcPts val="0"/>
              </a:spcAft>
              <a:buClr>
                <a:srgbClr val="9567CB"/>
              </a:buClr>
              <a:buSzPts val="1120"/>
              <a:buFont typeface="Noto Sans Symbols"/>
              <a:buNone/>
              <a:defRPr b="0" i="0" sz="1400" u="none" cap="none" strike="noStrike">
                <a:solidFill>
                  <a:schemeClr val="dk1"/>
                </a:solidFill>
                <a:latin typeface="Century Gothic"/>
                <a:ea typeface="Century Gothic"/>
                <a:cs typeface="Century Gothic"/>
                <a:sym typeface="Century Gothic"/>
              </a:defRPr>
            </a:lvl1pPr>
            <a:lvl2pPr indent="-228600" lvl="1" marL="914400" marR="0" rtl="0" algn="l">
              <a:spcBef>
                <a:spcPts val="1000"/>
              </a:spcBef>
              <a:spcAft>
                <a:spcPts val="0"/>
              </a:spcAft>
              <a:buClr>
                <a:srgbClr val="9567CB"/>
              </a:buClr>
              <a:buSzPts val="960"/>
              <a:buFont typeface="Noto Sans Symbols"/>
              <a:buNone/>
              <a:defRPr b="0" i="0" sz="1200" u="none" cap="none" strike="noStrike">
                <a:solidFill>
                  <a:schemeClr val="dk1"/>
                </a:solidFill>
                <a:latin typeface="Century Gothic"/>
                <a:ea typeface="Century Gothic"/>
                <a:cs typeface="Century Gothic"/>
                <a:sym typeface="Century Gothic"/>
              </a:defRPr>
            </a:lvl2pPr>
            <a:lvl3pPr indent="-228600" lvl="2" marL="1371600" marR="0" rtl="0" algn="l">
              <a:spcBef>
                <a:spcPts val="1000"/>
              </a:spcBef>
              <a:spcAft>
                <a:spcPts val="0"/>
              </a:spcAft>
              <a:buClr>
                <a:srgbClr val="9567CB"/>
              </a:buClr>
              <a:buSzPts val="800"/>
              <a:buFont typeface="Noto Sans Symbols"/>
              <a:buNone/>
              <a:defRPr b="0" i="0" sz="1000" u="none" cap="none" strike="noStrike">
                <a:solidFill>
                  <a:schemeClr val="dk1"/>
                </a:solidFill>
                <a:latin typeface="Century Gothic"/>
                <a:ea typeface="Century Gothic"/>
                <a:cs typeface="Century Gothic"/>
                <a:sym typeface="Century Gothic"/>
              </a:defRPr>
            </a:lvl3pPr>
            <a:lvl4pPr indent="-228600" lvl="3" marL="18288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4pPr>
            <a:lvl5pPr indent="-228600" lvl="4" marL="22860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5pPr>
            <a:lvl6pPr indent="-228600" lvl="5" marL="27432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cxnSp>
        <p:nvCxnSpPr>
          <p:cNvPr id="127" name="Google Shape;127;p16"/>
          <p:cNvCxnSpPr/>
          <p:nvPr/>
        </p:nvCxnSpPr>
        <p:spPr>
          <a:xfrm>
            <a:off x="3726142" y="2133600"/>
            <a:ext cx="0" cy="3962400"/>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128" name="Google Shape;128;p16"/>
          <p:cNvCxnSpPr/>
          <p:nvPr/>
        </p:nvCxnSpPr>
        <p:spPr>
          <a:xfrm>
            <a:off x="6962227" y="2133600"/>
            <a:ext cx="0" cy="3966882"/>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129" name="Google Shape;129;p16"/>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30" name="Google Shape;130;p16"/>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31" name="Google Shape;131;p16"/>
          <p:cNvSpPr txBox="1"/>
          <p:nvPr>
            <p:ph idx="12" type="sldNum"/>
          </p:nvPr>
        </p:nvSpPr>
        <p:spPr>
          <a:xfrm>
            <a:off x="10352540" y="295729"/>
            <a:ext cx="838199" cy="767687"/>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lt1"/>
                </a:solidFill>
                <a:latin typeface="Century Gothic"/>
                <a:ea typeface="Century Gothic"/>
                <a:cs typeface="Century Gothic"/>
                <a:sym typeface="Century Gothic"/>
              </a:defRPr>
            </a:lvl1pPr>
            <a:lvl2pPr indent="0" lvl="1" marL="0" marR="0" rtl="0" algn="l">
              <a:spcBef>
                <a:spcPts val="0"/>
              </a:spcBef>
              <a:buNone/>
              <a:defRPr sz="1800">
                <a:solidFill>
                  <a:schemeClr val="lt1"/>
                </a:solidFill>
                <a:latin typeface="Century Gothic"/>
                <a:ea typeface="Century Gothic"/>
                <a:cs typeface="Century Gothic"/>
                <a:sym typeface="Century Gothic"/>
              </a:defRPr>
            </a:lvl2pPr>
            <a:lvl3pPr indent="0" lvl="2" marL="0" marR="0" rtl="0" algn="l">
              <a:spcBef>
                <a:spcPts val="0"/>
              </a:spcBef>
              <a:buNone/>
              <a:defRPr sz="1800">
                <a:solidFill>
                  <a:schemeClr val="lt1"/>
                </a:solidFill>
                <a:latin typeface="Century Gothic"/>
                <a:ea typeface="Century Gothic"/>
                <a:cs typeface="Century Gothic"/>
                <a:sym typeface="Century Gothic"/>
              </a:defRPr>
            </a:lvl3pPr>
            <a:lvl4pPr indent="0" lvl="3" marL="0" marR="0" rtl="0" algn="l">
              <a:spcBef>
                <a:spcPts val="0"/>
              </a:spcBef>
              <a:buNone/>
              <a:defRPr sz="1800">
                <a:solidFill>
                  <a:schemeClr val="lt1"/>
                </a:solidFill>
                <a:latin typeface="Century Gothic"/>
                <a:ea typeface="Century Gothic"/>
                <a:cs typeface="Century Gothic"/>
                <a:sym typeface="Century Gothic"/>
              </a:defRPr>
            </a:lvl4pPr>
            <a:lvl5pPr indent="0" lvl="4" marL="0" marR="0" rtl="0" algn="l">
              <a:spcBef>
                <a:spcPts val="0"/>
              </a:spcBef>
              <a:buNone/>
              <a:defRPr sz="1800">
                <a:solidFill>
                  <a:schemeClr val="lt1"/>
                </a:solidFill>
                <a:latin typeface="Century Gothic"/>
                <a:ea typeface="Century Gothic"/>
                <a:cs typeface="Century Gothic"/>
                <a:sym typeface="Century Gothic"/>
              </a:defRPr>
            </a:lvl5pPr>
            <a:lvl6pPr indent="0" lvl="5" marL="0" marR="0" rtl="0" algn="l">
              <a:spcBef>
                <a:spcPts val="0"/>
              </a:spcBef>
              <a:buNone/>
              <a:defRPr sz="1800">
                <a:solidFill>
                  <a:schemeClr val="lt1"/>
                </a:solidFill>
                <a:latin typeface="Century Gothic"/>
                <a:ea typeface="Century Gothic"/>
                <a:cs typeface="Century Gothic"/>
                <a:sym typeface="Century Gothic"/>
              </a:defRPr>
            </a:lvl6pPr>
            <a:lvl7pPr indent="0" lvl="6" marL="0" marR="0" rtl="0" algn="l">
              <a:spcBef>
                <a:spcPts val="0"/>
              </a:spcBef>
              <a:buNone/>
              <a:defRPr sz="1800">
                <a:solidFill>
                  <a:schemeClr val="lt1"/>
                </a:solidFill>
                <a:latin typeface="Century Gothic"/>
                <a:ea typeface="Century Gothic"/>
                <a:cs typeface="Century Gothic"/>
                <a:sym typeface="Century Gothic"/>
              </a:defRPr>
            </a:lvl7pPr>
            <a:lvl8pPr indent="0" lvl="7" marL="0" marR="0" rtl="0" algn="l">
              <a:spcBef>
                <a:spcPts val="0"/>
              </a:spcBef>
              <a:buNone/>
              <a:defRPr sz="1800">
                <a:solidFill>
                  <a:schemeClr val="lt1"/>
                </a:solidFill>
                <a:latin typeface="Century Gothic"/>
                <a:ea typeface="Century Gothic"/>
                <a:cs typeface="Century Gothic"/>
                <a:sym typeface="Century Gothic"/>
              </a:defRPr>
            </a:lvl8pPr>
            <a:lvl9pPr indent="0" lvl="8" marL="0" marR="0" rtl="0" algn="l">
              <a:spcBef>
                <a:spcPts val="0"/>
              </a:spcBef>
              <a:buNone/>
              <a:defRPr sz="1800">
                <a:solidFill>
                  <a:schemeClr val="lt1"/>
                </a:solidFill>
                <a:latin typeface="Century Gothic"/>
                <a:ea typeface="Century Gothic"/>
                <a:cs typeface="Century Gothic"/>
                <a:sym typeface="Century Gothic"/>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32" name="Shape 132"/>
        <p:cNvGrpSpPr/>
        <p:nvPr/>
      </p:nvGrpSpPr>
      <p:grpSpPr>
        <a:xfrm>
          <a:off x="0" y="0"/>
          <a:ext cx="0" cy="0"/>
          <a:chOff x="0" y="0"/>
          <a:chExt cx="0" cy="0"/>
        </a:xfrm>
      </p:grpSpPr>
      <p:sp>
        <p:nvSpPr>
          <p:cNvPr id="133" name="Google Shape;133;p17"/>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134" name="Google Shape;134;p17"/>
          <p:cNvSpPr txBox="1"/>
          <p:nvPr>
            <p:ph idx="1" type="body"/>
          </p:nvPr>
        </p:nvSpPr>
        <p:spPr>
          <a:xfrm rot="5400000">
            <a:off x="3478842" y="-322612"/>
            <a:ext cx="4195481" cy="8946541"/>
          </a:xfrm>
          <a:prstGeom prst="rect">
            <a:avLst/>
          </a:prstGeom>
          <a:noFill/>
          <a:ln>
            <a:noFill/>
          </a:ln>
        </p:spPr>
        <p:txBody>
          <a:bodyPr anchorCtr="0" anchor="t" bIns="45700" lIns="91425" spcFirstLastPara="1" rIns="91425" wrap="square" tIns="45700">
            <a:noAutofit/>
          </a:bodyPr>
          <a:lstStyle>
            <a:lvl1pPr indent="-330200" lvl="0" marL="457200" marR="0" rtl="0" algn="l">
              <a:spcBef>
                <a:spcPts val="1000"/>
              </a:spcBef>
              <a:spcAft>
                <a:spcPts val="0"/>
              </a:spcAft>
              <a:buClr>
                <a:srgbClr val="9567CB"/>
              </a:buClr>
              <a:buSzPts val="1600"/>
              <a:buFont typeface="Noto Sans Symbols"/>
              <a:buChar char="▶"/>
              <a:defRPr b="0" i="0" sz="2000" u="none" cap="none" strike="noStrike">
                <a:solidFill>
                  <a:schemeClr val="dk1"/>
                </a:solidFill>
                <a:latin typeface="Century Gothic"/>
                <a:ea typeface="Century Gothic"/>
                <a:cs typeface="Century Gothic"/>
                <a:sym typeface="Century Gothic"/>
              </a:defRPr>
            </a:lvl1pPr>
            <a:lvl2pPr indent="-320040" lvl="1" marL="914400" marR="0" rtl="0" algn="l">
              <a:spcBef>
                <a:spcPts val="1000"/>
              </a:spcBef>
              <a:spcAft>
                <a:spcPts val="0"/>
              </a:spcAft>
              <a:buClr>
                <a:srgbClr val="9567CB"/>
              </a:buClr>
              <a:buSzPts val="1440"/>
              <a:buFont typeface="Noto Sans Symbols"/>
              <a:buChar char="▶"/>
              <a:defRPr b="0" i="0" sz="1800" u="none" cap="none" strike="noStrike">
                <a:solidFill>
                  <a:schemeClr val="dk1"/>
                </a:solidFill>
                <a:latin typeface="Century Gothic"/>
                <a:ea typeface="Century Gothic"/>
                <a:cs typeface="Century Gothic"/>
                <a:sym typeface="Century Gothic"/>
              </a:defRPr>
            </a:lvl2pPr>
            <a:lvl3pPr indent="-309880" lvl="2" marL="1371600" marR="0" rtl="0" algn="l">
              <a:spcBef>
                <a:spcPts val="1000"/>
              </a:spcBef>
              <a:spcAft>
                <a:spcPts val="0"/>
              </a:spcAft>
              <a:buClr>
                <a:srgbClr val="9567CB"/>
              </a:buClr>
              <a:buSzPts val="1280"/>
              <a:buFont typeface="Noto Sans Symbols"/>
              <a:buChar char="▶"/>
              <a:defRPr b="0" i="0" sz="1600" u="none" cap="none" strike="noStrike">
                <a:solidFill>
                  <a:schemeClr val="dk1"/>
                </a:solidFill>
                <a:latin typeface="Century Gothic"/>
                <a:ea typeface="Century Gothic"/>
                <a:cs typeface="Century Gothic"/>
                <a:sym typeface="Century Gothic"/>
              </a:defRPr>
            </a:lvl3pPr>
            <a:lvl4pPr indent="-299719" lvl="3" marL="1828800" marR="0" rtl="0" algn="l">
              <a:spcBef>
                <a:spcPts val="1000"/>
              </a:spcBef>
              <a:spcAft>
                <a:spcPts val="0"/>
              </a:spcAft>
              <a:buClr>
                <a:srgbClr val="9567CB"/>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4pPr>
            <a:lvl5pPr indent="-299720" lvl="4" marL="2286000" marR="0" rtl="0" algn="l">
              <a:spcBef>
                <a:spcPts val="1000"/>
              </a:spcBef>
              <a:spcAft>
                <a:spcPts val="0"/>
              </a:spcAft>
              <a:buClr>
                <a:srgbClr val="9567CB"/>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5pPr>
            <a:lvl6pPr indent="-299720" lvl="5" marL="2743200" marR="0" rtl="0" algn="l">
              <a:spcBef>
                <a:spcPts val="1000"/>
              </a:spcBef>
              <a:spcAft>
                <a:spcPts val="0"/>
              </a:spcAft>
              <a:buClr>
                <a:srgbClr val="9567CB"/>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6pPr>
            <a:lvl7pPr indent="-299720" lvl="6" marL="3200400" marR="0" rtl="0" algn="l">
              <a:spcBef>
                <a:spcPts val="1000"/>
              </a:spcBef>
              <a:spcAft>
                <a:spcPts val="0"/>
              </a:spcAft>
              <a:buClr>
                <a:srgbClr val="9567CB"/>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7pPr>
            <a:lvl8pPr indent="-299720" lvl="7" marL="3657600" marR="0" rtl="0" algn="l">
              <a:spcBef>
                <a:spcPts val="1000"/>
              </a:spcBef>
              <a:spcAft>
                <a:spcPts val="0"/>
              </a:spcAft>
              <a:buClr>
                <a:srgbClr val="9567CB"/>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8pPr>
            <a:lvl9pPr indent="-299720" lvl="8" marL="4114800" marR="0" rtl="0" algn="l">
              <a:spcBef>
                <a:spcPts val="1000"/>
              </a:spcBef>
              <a:spcAft>
                <a:spcPts val="0"/>
              </a:spcAft>
              <a:buClr>
                <a:srgbClr val="9567CB"/>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9pPr>
          </a:lstStyle>
          <a:p/>
        </p:txBody>
      </p:sp>
      <p:sp>
        <p:nvSpPr>
          <p:cNvPr id="135" name="Google Shape;135;p17"/>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36" name="Google Shape;136;p17"/>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37" name="Google Shape;137;p17"/>
          <p:cNvSpPr txBox="1"/>
          <p:nvPr>
            <p:ph idx="12" type="sldNum"/>
          </p:nvPr>
        </p:nvSpPr>
        <p:spPr>
          <a:xfrm>
            <a:off x="10352540" y="295729"/>
            <a:ext cx="838199" cy="767687"/>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lt1"/>
                </a:solidFill>
                <a:latin typeface="Century Gothic"/>
                <a:ea typeface="Century Gothic"/>
                <a:cs typeface="Century Gothic"/>
                <a:sym typeface="Century Gothic"/>
              </a:defRPr>
            </a:lvl1pPr>
            <a:lvl2pPr indent="0" lvl="1" marL="0" marR="0" rtl="0" algn="l">
              <a:spcBef>
                <a:spcPts val="0"/>
              </a:spcBef>
              <a:buNone/>
              <a:defRPr sz="1800">
                <a:solidFill>
                  <a:schemeClr val="lt1"/>
                </a:solidFill>
                <a:latin typeface="Century Gothic"/>
                <a:ea typeface="Century Gothic"/>
                <a:cs typeface="Century Gothic"/>
                <a:sym typeface="Century Gothic"/>
              </a:defRPr>
            </a:lvl2pPr>
            <a:lvl3pPr indent="0" lvl="2" marL="0" marR="0" rtl="0" algn="l">
              <a:spcBef>
                <a:spcPts val="0"/>
              </a:spcBef>
              <a:buNone/>
              <a:defRPr sz="1800">
                <a:solidFill>
                  <a:schemeClr val="lt1"/>
                </a:solidFill>
                <a:latin typeface="Century Gothic"/>
                <a:ea typeface="Century Gothic"/>
                <a:cs typeface="Century Gothic"/>
                <a:sym typeface="Century Gothic"/>
              </a:defRPr>
            </a:lvl3pPr>
            <a:lvl4pPr indent="0" lvl="3" marL="0" marR="0" rtl="0" algn="l">
              <a:spcBef>
                <a:spcPts val="0"/>
              </a:spcBef>
              <a:buNone/>
              <a:defRPr sz="1800">
                <a:solidFill>
                  <a:schemeClr val="lt1"/>
                </a:solidFill>
                <a:latin typeface="Century Gothic"/>
                <a:ea typeface="Century Gothic"/>
                <a:cs typeface="Century Gothic"/>
                <a:sym typeface="Century Gothic"/>
              </a:defRPr>
            </a:lvl4pPr>
            <a:lvl5pPr indent="0" lvl="4" marL="0" marR="0" rtl="0" algn="l">
              <a:spcBef>
                <a:spcPts val="0"/>
              </a:spcBef>
              <a:buNone/>
              <a:defRPr sz="1800">
                <a:solidFill>
                  <a:schemeClr val="lt1"/>
                </a:solidFill>
                <a:latin typeface="Century Gothic"/>
                <a:ea typeface="Century Gothic"/>
                <a:cs typeface="Century Gothic"/>
                <a:sym typeface="Century Gothic"/>
              </a:defRPr>
            </a:lvl5pPr>
            <a:lvl6pPr indent="0" lvl="5" marL="0" marR="0" rtl="0" algn="l">
              <a:spcBef>
                <a:spcPts val="0"/>
              </a:spcBef>
              <a:buNone/>
              <a:defRPr sz="1800">
                <a:solidFill>
                  <a:schemeClr val="lt1"/>
                </a:solidFill>
                <a:latin typeface="Century Gothic"/>
                <a:ea typeface="Century Gothic"/>
                <a:cs typeface="Century Gothic"/>
                <a:sym typeface="Century Gothic"/>
              </a:defRPr>
            </a:lvl6pPr>
            <a:lvl7pPr indent="0" lvl="6" marL="0" marR="0" rtl="0" algn="l">
              <a:spcBef>
                <a:spcPts val="0"/>
              </a:spcBef>
              <a:buNone/>
              <a:defRPr sz="1800">
                <a:solidFill>
                  <a:schemeClr val="lt1"/>
                </a:solidFill>
                <a:latin typeface="Century Gothic"/>
                <a:ea typeface="Century Gothic"/>
                <a:cs typeface="Century Gothic"/>
                <a:sym typeface="Century Gothic"/>
              </a:defRPr>
            </a:lvl7pPr>
            <a:lvl8pPr indent="0" lvl="7" marL="0" marR="0" rtl="0" algn="l">
              <a:spcBef>
                <a:spcPts val="0"/>
              </a:spcBef>
              <a:buNone/>
              <a:defRPr sz="1800">
                <a:solidFill>
                  <a:schemeClr val="lt1"/>
                </a:solidFill>
                <a:latin typeface="Century Gothic"/>
                <a:ea typeface="Century Gothic"/>
                <a:cs typeface="Century Gothic"/>
                <a:sym typeface="Century Gothic"/>
              </a:defRPr>
            </a:lvl8pPr>
            <a:lvl9pPr indent="0" lvl="8" marL="0" marR="0" rtl="0" algn="l">
              <a:spcBef>
                <a:spcPts val="0"/>
              </a:spcBef>
              <a:buNone/>
              <a:defRPr sz="1800">
                <a:solidFill>
                  <a:schemeClr val="lt1"/>
                </a:solidFill>
                <a:latin typeface="Century Gothic"/>
                <a:ea typeface="Century Gothic"/>
                <a:cs typeface="Century Gothic"/>
                <a:sym typeface="Century Gothic"/>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8" name="Shape 138"/>
        <p:cNvGrpSpPr/>
        <p:nvPr/>
      </p:nvGrpSpPr>
      <p:grpSpPr>
        <a:xfrm>
          <a:off x="0" y="0"/>
          <a:ext cx="0" cy="0"/>
          <a:chOff x="0" y="0"/>
          <a:chExt cx="0" cy="0"/>
        </a:xfrm>
      </p:grpSpPr>
      <p:sp>
        <p:nvSpPr>
          <p:cNvPr id="139" name="Google Shape;139;p18"/>
          <p:cNvSpPr txBox="1"/>
          <p:nvPr>
            <p:ph type="title"/>
          </p:nvPr>
        </p:nvSpPr>
        <p:spPr>
          <a:xfrm rot="5400000">
            <a:off x="6267450" y="2466975"/>
            <a:ext cx="5826125" cy="17526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140" name="Google Shape;140;p18"/>
          <p:cNvSpPr txBox="1"/>
          <p:nvPr>
            <p:ph idx="1" type="body"/>
          </p:nvPr>
        </p:nvSpPr>
        <p:spPr>
          <a:xfrm rot="5400000">
            <a:off x="1679575" y="-139699"/>
            <a:ext cx="5368924" cy="7423149"/>
          </a:xfrm>
          <a:prstGeom prst="rect">
            <a:avLst/>
          </a:prstGeom>
          <a:noFill/>
          <a:ln>
            <a:noFill/>
          </a:ln>
        </p:spPr>
        <p:txBody>
          <a:bodyPr anchorCtr="0" anchor="t" bIns="45700" lIns="91425" spcFirstLastPara="1" rIns="91425" wrap="square" tIns="45700">
            <a:noAutofit/>
          </a:bodyPr>
          <a:lstStyle>
            <a:lvl1pPr indent="-330200" lvl="0" marL="457200" marR="0" rtl="0" algn="l">
              <a:spcBef>
                <a:spcPts val="1000"/>
              </a:spcBef>
              <a:spcAft>
                <a:spcPts val="0"/>
              </a:spcAft>
              <a:buClr>
                <a:srgbClr val="9567CB"/>
              </a:buClr>
              <a:buSzPts val="1600"/>
              <a:buFont typeface="Noto Sans Symbols"/>
              <a:buChar char="▶"/>
              <a:defRPr b="0" i="0" sz="2000" u="none" cap="none" strike="noStrike">
                <a:solidFill>
                  <a:schemeClr val="dk1"/>
                </a:solidFill>
                <a:latin typeface="Century Gothic"/>
                <a:ea typeface="Century Gothic"/>
                <a:cs typeface="Century Gothic"/>
                <a:sym typeface="Century Gothic"/>
              </a:defRPr>
            </a:lvl1pPr>
            <a:lvl2pPr indent="-320040" lvl="1" marL="914400" marR="0" rtl="0" algn="l">
              <a:spcBef>
                <a:spcPts val="1000"/>
              </a:spcBef>
              <a:spcAft>
                <a:spcPts val="0"/>
              </a:spcAft>
              <a:buClr>
                <a:srgbClr val="9567CB"/>
              </a:buClr>
              <a:buSzPts val="1440"/>
              <a:buFont typeface="Noto Sans Symbols"/>
              <a:buChar char="▶"/>
              <a:defRPr b="0" i="0" sz="1800" u="none" cap="none" strike="noStrike">
                <a:solidFill>
                  <a:schemeClr val="dk1"/>
                </a:solidFill>
                <a:latin typeface="Century Gothic"/>
                <a:ea typeface="Century Gothic"/>
                <a:cs typeface="Century Gothic"/>
                <a:sym typeface="Century Gothic"/>
              </a:defRPr>
            </a:lvl2pPr>
            <a:lvl3pPr indent="-309880" lvl="2" marL="1371600" marR="0" rtl="0" algn="l">
              <a:spcBef>
                <a:spcPts val="1000"/>
              </a:spcBef>
              <a:spcAft>
                <a:spcPts val="0"/>
              </a:spcAft>
              <a:buClr>
                <a:srgbClr val="9567CB"/>
              </a:buClr>
              <a:buSzPts val="1280"/>
              <a:buFont typeface="Noto Sans Symbols"/>
              <a:buChar char="▶"/>
              <a:defRPr b="0" i="0" sz="1600" u="none" cap="none" strike="noStrike">
                <a:solidFill>
                  <a:schemeClr val="dk1"/>
                </a:solidFill>
                <a:latin typeface="Century Gothic"/>
                <a:ea typeface="Century Gothic"/>
                <a:cs typeface="Century Gothic"/>
                <a:sym typeface="Century Gothic"/>
              </a:defRPr>
            </a:lvl3pPr>
            <a:lvl4pPr indent="-299719" lvl="3" marL="1828800" marR="0" rtl="0" algn="l">
              <a:spcBef>
                <a:spcPts val="1000"/>
              </a:spcBef>
              <a:spcAft>
                <a:spcPts val="0"/>
              </a:spcAft>
              <a:buClr>
                <a:srgbClr val="9567CB"/>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4pPr>
            <a:lvl5pPr indent="-299720" lvl="4" marL="2286000" marR="0" rtl="0" algn="l">
              <a:spcBef>
                <a:spcPts val="1000"/>
              </a:spcBef>
              <a:spcAft>
                <a:spcPts val="0"/>
              </a:spcAft>
              <a:buClr>
                <a:srgbClr val="9567CB"/>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5pPr>
            <a:lvl6pPr indent="-299720" lvl="5" marL="2743200" marR="0" rtl="0" algn="l">
              <a:spcBef>
                <a:spcPts val="1000"/>
              </a:spcBef>
              <a:spcAft>
                <a:spcPts val="0"/>
              </a:spcAft>
              <a:buClr>
                <a:srgbClr val="9567CB"/>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6pPr>
            <a:lvl7pPr indent="-299720" lvl="6" marL="3200400" marR="0" rtl="0" algn="l">
              <a:spcBef>
                <a:spcPts val="1000"/>
              </a:spcBef>
              <a:spcAft>
                <a:spcPts val="0"/>
              </a:spcAft>
              <a:buClr>
                <a:srgbClr val="9567CB"/>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7pPr>
            <a:lvl8pPr indent="-299720" lvl="7" marL="3657600" marR="0" rtl="0" algn="l">
              <a:spcBef>
                <a:spcPts val="1000"/>
              </a:spcBef>
              <a:spcAft>
                <a:spcPts val="0"/>
              </a:spcAft>
              <a:buClr>
                <a:srgbClr val="9567CB"/>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8pPr>
            <a:lvl9pPr indent="-299720" lvl="8" marL="4114800" marR="0" rtl="0" algn="l">
              <a:spcBef>
                <a:spcPts val="1000"/>
              </a:spcBef>
              <a:spcAft>
                <a:spcPts val="0"/>
              </a:spcAft>
              <a:buClr>
                <a:srgbClr val="9567CB"/>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9pPr>
          </a:lstStyle>
          <a:p/>
        </p:txBody>
      </p:sp>
      <p:sp>
        <p:nvSpPr>
          <p:cNvPr id="141" name="Google Shape;141;p18"/>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42" name="Google Shape;142;p18"/>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43" name="Google Shape;143;p18"/>
          <p:cNvSpPr txBox="1"/>
          <p:nvPr>
            <p:ph idx="12" type="sldNum"/>
          </p:nvPr>
        </p:nvSpPr>
        <p:spPr>
          <a:xfrm>
            <a:off x="10352540" y="295729"/>
            <a:ext cx="838199" cy="767687"/>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lt1"/>
                </a:solidFill>
                <a:latin typeface="Century Gothic"/>
                <a:ea typeface="Century Gothic"/>
                <a:cs typeface="Century Gothic"/>
                <a:sym typeface="Century Gothic"/>
              </a:defRPr>
            </a:lvl1pPr>
            <a:lvl2pPr indent="0" lvl="1" marL="0" marR="0" rtl="0" algn="l">
              <a:spcBef>
                <a:spcPts val="0"/>
              </a:spcBef>
              <a:buNone/>
              <a:defRPr sz="1800">
                <a:solidFill>
                  <a:schemeClr val="lt1"/>
                </a:solidFill>
                <a:latin typeface="Century Gothic"/>
                <a:ea typeface="Century Gothic"/>
                <a:cs typeface="Century Gothic"/>
                <a:sym typeface="Century Gothic"/>
              </a:defRPr>
            </a:lvl2pPr>
            <a:lvl3pPr indent="0" lvl="2" marL="0" marR="0" rtl="0" algn="l">
              <a:spcBef>
                <a:spcPts val="0"/>
              </a:spcBef>
              <a:buNone/>
              <a:defRPr sz="1800">
                <a:solidFill>
                  <a:schemeClr val="lt1"/>
                </a:solidFill>
                <a:latin typeface="Century Gothic"/>
                <a:ea typeface="Century Gothic"/>
                <a:cs typeface="Century Gothic"/>
                <a:sym typeface="Century Gothic"/>
              </a:defRPr>
            </a:lvl3pPr>
            <a:lvl4pPr indent="0" lvl="3" marL="0" marR="0" rtl="0" algn="l">
              <a:spcBef>
                <a:spcPts val="0"/>
              </a:spcBef>
              <a:buNone/>
              <a:defRPr sz="1800">
                <a:solidFill>
                  <a:schemeClr val="lt1"/>
                </a:solidFill>
                <a:latin typeface="Century Gothic"/>
                <a:ea typeface="Century Gothic"/>
                <a:cs typeface="Century Gothic"/>
                <a:sym typeface="Century Gothic"/>
              </a:defRPr>
            </a:lvl4pPr>
            <a:lvl5pPr indent="0" lvl="4" marL="0" marR="0" rtl="0" algn="l">
              <a:spcBef>
                <a:spcPts val="0"/>
              </a:spcBef>
              <a:buNone/>
              <a:defRPr sz="1800">
                <a:solidFill>
                  <a:schemeClr val="lt1"/>
                </a:solidFill>
                <a:latin typeface="Century Gothic"/>
                <a:ea typeface="Century Gothic"/>
                <a:cs typeface="Century Gothic"/>
                <a:sym typeface="Century Gothic"/>
              </a:defRPr>
            </a:lvl5pPr>
            <a:lvl6pPr indent="0" lvl="5" marL="0" marR="0" rtl="0" algn="l">
              <a:spcBef>
                <a:spcPts val="0"/>
              </a:spcBef>
              <a:buNone/>
              <a:defRPr sz="1800">
                <a:solidFill>
                  <a:schemeClr val="lt1"/>
                </a:solidFill>
                <a:latin typeface="Century Gothic"/>
                <a:ea typeface="Century Gothic"/>
                <a:cs typeface="Century Gothic"/>
                <a:sym typeface="Century Gothic"/>
              </a:defRPr>
            </a:lvl6pPr>
            <a:lvl7pPr indent="0" lvl="6" marL="0" marR="0" rtl="0" algn="l">
              <a:spcBef>
                <a:spcPts val="0"/>
              </a:spcBef>
              <a:buNone/>
              <a:defRPr sz="1800">
                <a:solidFill>
                  <a:schemeClr val="lt1"/>
                </a:solidFill>
                <a:latin typeface="Century Gothic"/>
                <a:ea typeface="Century Gothic"/>
                <a:cs typeface="Century Gothic"/>
                <a:sym typeface="Century Gothic"/>
              </a:defRPr>
            </a:lvl7pPr>
            <a:lvl8pPr indent="0" lvl="7" marL="0" marR="0" rtl="0" algn="l">
              <a:spcBef>
                <a:spcPts val="0"/>
              </a:spcBef>
              <a:buNone/>
              <a:defRPr sz="1800">
                <a:solidFill>
                  <a:schemeClr val="lt1"/>
                </a:solidFill>
                <a:latin typeface="Century Gothic"/>
                <a:ea typeface="Century Gothic"/>
                <a:cs typeface="Century Gothic"/>
                <a:sym typeface="Century Gothic"/>
              </a:defRPr>
            </a:lvl8pPr>
            <a:lvl9pPr indent="0" lvl="8" marL="0" marR="0" rtl="0" algn="l">
              <a:spcBef>
                <a:spcPts val="0"/>
              </a:spcBef>
              <a:buNone/>
              <a:defRPr sz="1800">
                <a:solidFill>
                  <a:schemeClr val="lt1"/>
                </a:solidFill>
                <a:latin typeface="Century Gothic"/>
                <a:ea typeface="Century Gothic"/>
                <a:cs typeface="Century Gothic"/>
                <a:sym typeface="Century Gothic"/>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4" name="Shape 24"/>
        <p:cNvGrpSpPr/>
        <p:nvPr/>
      </p:nvGrpSpPr>
      <p:grpSpPr>
        <a:xfrm>
          <a:off x="0" y="0"/>
          <a:ext cx="0" cy="0"/>
          <a:chOff x="0" y="0"/>
          <a:chExt cx="0" cy="0"/>
        </a:xfrm>
      </p:grpSpPr>
      <p:sp>
        <p:nvSpPr>
          <p:cNvPr id="25" name="Google Shape;25;p3"/>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26" name="Google Shape;26;p3"/>
          <p:cNvSpPr txBox="1"/>
          <p:nvPr>
            <p:ph idx="1" type="body"/>
          </p:nvPr>
        </p:nvSpPr>
        <p:spPr>
          <a:xfrm>
            <a:off x="1104287" y="1520955"/>
            <a:ext cx="8946600" cy="4195500"/>
          </a:xfrm>
          <a:prstGeom prst="rect">
            <a:avLst/>
          </a:prstGeom>
          <a:noFill/>
          <a:ln>
            <a:noFill/>
          </a:ln>
        </p:spPr>
        <p:txBody>
          <a:bodyPr anchorCtr="0" anchor="t" bIns="45700" lIns="91425" spcFirstLastPara="1" rIns="91425" wrap="square" tIns="45700">
            <a:noAutofit/>
          </a:bodyPr>
          <a:lstStyle>
            <a:lvl1pPr indent="-330200" lvl="0" marL="457200" marR="0" rtl="0" algn="l">
              <a:spcBef>
                <a:spcPts val="1000"/>
              </a:spcBef>
              <a:spcAft>
                <a:spcPts val="0"/>
              </a:spcAft>
              <a:buClr>
                <a:srgbClr val="9567CB"/>
              </a:buClr>
              <a:buSzPts val="1600"/>
              <a:buFont typeface="Noto Sans Symbols"/>
              <a:buChar char="▶"/>
              <a:defRPr b="0" i="0" sz="2000" u="none" cap="none" strike="noStrike">
                <a:solidFill>
                  <a:schemeClr val="dk1"/>
                </a:solidFill>
                <a:latin typeface="Century Gothic"/>
                <a:ea typeface="Century Gothic"/>
                <a:cs typeface="Century Gothic"/>
                <a:sym typeface="Century Gothic"/>
              </a:defRPr>
            </a:lvl1pPr>
            <a:lvl2pPr indent="-320040" lvl="1" marL="914400" marR="0" rtl="0" algn="l">
              <a:spcBef>
                <a:spcPts val="1000"/>
              </a:spcBef>
              <a:spcAft>
                <a:spcPts val="0"/>
              </a:spcAft>
              <a:buClr>
                <a:srgbClr val="9567CB"/>
              </a:buClr>
              <a:buSzPts val="1440"/>
              <a:buFont typeface="Noto Sans Symbols"/>
              <a:buChar char="▶"/>
              <a:defRPr b="0" i="0" sz="1800" u="none" cap="none" strike="noStrike">
                <a:solidFill>
                  <a:schemeClr val="dk1"/>
                </a:solidFill>
                <a:latin typeface="Century Gothic"/>
                <a:ea typeface="Century Gothic"/>
                <a:cs typeface="Century Gothic"/>
                <a:sym typeface="Century Gothic"/>
              </a:defRPr>
            </a:lvl2pPr>
            <a:lvl3pPr indent="-309880" lvl="2" marL="1371600" marR="0" rtl="0" algn="l">
              <a:spcBef>
                <a:spcPts val="1000"/>
              </a:spcBef>
              <a:spcAft>
                <a:spcPts val="0"/>
              </a:spcAft>
              <a:buClr>
                <a:srgbClr val="9567CB"/>
              </a:buClr>
              <a:buSzPts val="1280"/>
              <a:buFont typeface="Noto Sans Symbols"/>
              <a:buChar char="▶"/>
              <a:defRPr b="0" i="0" sz="1600" u="none" cap="none" strike="noStrike">
                <a:solidFill>
                  <a:schemeClr val="dk1"/>
                </a:solidFill>
                <a:latin typeface="Century Gothic"/>
                <a:ea typeface="Century Gothic"/>
                <a:cs typeface="Century Gothic"/>
                <a:sym typeface="Century Gothic"/>
              </a:defRPr>
            </a:lvl3pPr>
            <a:lvl4pPr indent="-299719" lvl="3" marL="1828800" marR="0" rtl="0" algn="l">
              <a:spcBef>
                <a:spcPts val="1000"/>
              </a:spcBef>
              <a:spcAft>
                <a:spcPts val="0"/>
              </a:spcAft>
              <a:buClr>
                <a:srgbClr val="9567CB"/>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4pPr>
            <a:lvl5pPr indent="-299720" lvl="4" marL="2286000" marR="0" rtl="0" algn="l">
              <a:spcBef>
                <a:spcPts val="1000"/>
              </a:spcBef>
              <a:spcAft>
                <a:spcPts val="0"/>
              </a:spcAft>
              <a:buClr>
                <a:srgbClr val="9567CB"/>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5pPr>
            <a:lvl6pPr indent="-299720" lvl="5" marL="2743200" marR="0" rtl="0" algn="l">
              <a:spcBef>
                <a:spcPts val="1000"/>
              </a:spcBef>
              <a:spcAft>
                <a:spcPts val="0"/>
              </a:spcAft>
              <a:buClr>
                <a:srgbClr val="9567CB"/>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6pPr>
            <a:lvl7pPr indent="-299720" lvl="6" marL="3200400" marR="0" rtl="0" algn="l">
              <a:spcBef>
                <a:spcPts val="1000"/>
              </a:spcBef>
              <a:spcAft>
                <a:spcPts val="0"/>
              </a:spcAft>
              <a:buClr>
                <a:srgbClr val="9567CB"/>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7pPr>
            <a:lvl8pPr indent="-299720" lvl="7" marL="3657600" marR="0" rtl="0" algn="l">
              <a:spcBef>
                <a:spcPts val="1000"/>
              </a:spcBef>
              <a:spcAft>
                <a:spcPts val="0"/>
              </a:spcAft>
              <a:buClr>
                <a:srgbClr val="9567CB"/>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8pPr>
            <a:lvl9pPr indent="-299720" lvl="8" marL="4114800" marR="0" rtl="0" algn="l">
              <a:spcBef>
                <a:spcPts val="1000"/>
              </a:spcBef>
              <a:spcAft>
                <a:spcPts val="0"/>
              </a:spcAft>
              <a:buClr>
                <a:srgbClr val="9567CB"/>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9pPr>
          </a:lstStyle>
          <a:p/>
        </p:txBody>
      </p:sp>
      <p:sp>
        <p:nvSpPr>
          <p:cNvPr id="27" name="Google Shape;27;p3"/>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28" name="Google Shape;28;p3"/>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29" name="Google Shape;29;p3"/>
          <p:cNvSpPr txBox="1"/>
          <p:nvPr>
            <p:ph idx="12" type="sldNum"/>
          </p:nvPr>
        </p:nvSpPr>
        <p:spPr>
          <a:xfrm>
            <a:off x="10632471" y="452727"/>
            <a:ext cx="498000" cy="4185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lt1"/>
                </a:solidFill>
                <a:latin typeface="Century Gothic"/>
                <a:ea typeface="Century Gothic"/>
                <a:cs typeface="Century Gothic"/>
                <a:sym typeface="Century Gothic"/>
              </a:defRPr>
            </a:lvl1pPr>
            <a:lvl2pPr indent="0" lvl="1" marL="0" marR="0" rtl="0" algn="l">
              <a:spcBef>
                <a:spcPts val="0"/>
              </a:spcBef>
              <a:buNone/>
              <a:defRPr sz="1800">
                <a:solidFill>
                  <a:schemeClr val="lt1"/>
                </a:solidFill>
                <a:latin typeface="Century Gothic"/>
                <a:ea typeface="Century Gothic"/>
                <a:cs typeface="Century Gothic"/>
                <a:sym typeface="Century Gothic"/>
              </a:defRPr>
            </a:lvl2pPr>
            <a:lvl3pPr indent="0" lvl="2" marL="0" marR="0" rtl="0" algn="l">
              <a:spcBef>
                <a:spcPts val="0"/>
              </a:spcBef>
              <a:buNone/>
              <a:defRPr sz="1800">
                <a:solidFill>
                  <a:schemeClr val="lt1"/>
                </a:solidFill>
                <a:latin typeface="Century Gothic"/>
                <a:ea typeface="Century Gothic"/>
                <a:cs typeface="Century Gothic"/>
                <a:sym typeface="Century Gothic"/>
              </a:defRPr>
            </a:lvl3pPr>
            <a:lvl4pPr indent="0" lvl="3" marL="0" marR="0" rtl="0" algn="l">
              <a:spcBef>
                <a:spcPts val="0"/>
              </a:spcBef>
              <a:buNone/>
              <a:defRPr sz="1800">
                <a:solidFill>
                  <a:schemeClr val="lt1"/>
                </a:solidFill>
                <a:latin typeface="Century Gothic"/>
                <a:ea typeface="Century Gothic"/>
                <a:cs typeface="Century Gothic"/>
                <a:sym typeface="Century Gothic"/>
              </a:defRPr>
            </a:lvl4pPr>
            <a:lvl5pPr indent="0" lvl="4" marL="0" marR="0" rtl="0" algn="l">
              <a:spcBef>
                <a:spcPts val="0"/>
              </a:spcBef>
              <a:buNone/>
              <a:defRPr sz="1800">
                <a:solidFill>
                  <a:schemeClr val="lt1"/>
                </a:solidFill>
                <a:latin typeface="Century Gothic"/>
                <a:ea typeface="Century Gothic"/>
                <a:cs typeface="Century Gothic"/>
                <a:sym typeface="Century Gothic"/>
              </a:defRPr>
            </a:lvl5pPr>
            <a:lvl6pPr indent="0" lvl="5" marL="0" marR="0" rtl="0" algn="l">
              <a:spcBef>
                <a:spcPts val="0"/>
              </a:spcBef>
              <a:buNone/>
              <a:defRPr sz="1800">
                <a:solidFill>
                  <a:schemeClr val="lt1"/>
                </a:solidFill>
                <a:latin typeface="Century Gothic"/>
                <a:ea typeface="Century Gothic"/>
                <a:cs typeface="Century Gothic"/>
                <a:sym typeface="Century Gothic"/>
              </a:defRPr>
            </a:lvl6pPr>
            <a:lvl7pPr indent="0" lvl="6" marL="0" marR="0" rtl="0" algn="l">
              <a:spcBef>
                <a:spcPts val="0"/>
              </a:spcBef>
              <a:buNone/>
              <a:defRPr sz="1800">
                <a:solidFill>
                  <a:schemeClr val="lt1"/>
                </a:solidFill>
                <a:latin typeface="Century Gothic"/>
                <a:ea typeface="Century Gothic"/>
                <a:cs typeface="Century Gothic"/>
                <a:sym typeface="Century Gothic"/>
              </a:defRPr>
            </a:lvl7pPr>
            <a:lvl8pPr indent="0" lvl="7" marL="0" marR="0" rtl="0" algn="l">
              <a:spcBef>
                <a:spcPts val="0"/>
              </a:spcBef>
              <a:buNone/>
              <a:defRPr sz="1800">
                <a:solidFill>
                  <a:schemeClr val="lt1"/>
                </a:solidFill>
                <a:latin typeface="Century Gothic"/>
                <a:ea typeface="Century Gothic"/>
                <a:cs typeface="Century Gothic"/>
                <a:sym typeface="Century Gothic"/>
              </a:defRPr>
            </a:lvl8pPr>
            <a:lvl9pPr indent="0" lvl="8" marL="0" marR="0" rtl="0" algn="l">
              <a:spcBef>
                <a:spcPts val="0"/>
              </a:spcBef>
              <a:buNone/>
              <a:defRPr sz="1800">
                <a:solidFill>
                  <a:schemeClr val="lt1"/>
                </a:solidFill>
                <a:latin typeface="Century Gothic"/>
                <a:ea typeface="Century Gothic"/>
                <a:cs typeface="Century Gothic"/>
                <a:sym typeface="Century Gothic"/>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0" name="Shape 30"/>
        <p:cNvGrpSpPr/>
        <p:nvPr/>
      </p:nvGrpSpPr>
      <p:grpSpPr>
        <a:xfrm>
          <a:off x="0" y="0"/>
          <a:ext cx="0" cy="0"/>
          <a:chOff x="0" y="0"/>
          <a:chExt cx="0" cy="0"/>
        </a:xfrm>
      </p:grpSpPr>
      <p:sp>
        <p:nvSpPr>
          <p:cNvPr id="31" name="Google Shape;31;p4"/>
          <p:cNvSpPr txBox="1"/>
          <p:nvPr>
            <p:ph type="title"/>
          </p:nvPr>
        </p:nvSpPr>
        <p:spPr>
          <a:xfrm>
            <a:off x="1154956" y="2861733"/>
            <a:ext cx="8825657" cy="191564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Clr>
                <a:schemeClr val="lt2"/>
              </a:buClr>
              <a:buSzPts val="4000"/>
              <a:buFont typeface="Century Gothic"/>
              <a:buNone/>
              <a:defRPr b="0" i="0" sz="40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32" name="Google Shape;32;p4"/>
          <p:cNvSpPr txBox="1"/>
          <p:nvPr>
            <p:ph idx="1" type="body"/>
          </p:nvPr>
        </p:nvSpPr>
        <p:spPr>
          <a:xfrm>
            <a:off x="1154955" y="4777381"/>
            <a:ext cx="8825658" cy="8604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1000"/>
              </a:spcBef>
              <a:spcAft>
                <a:spcPts val="0"/>
              </a:spcAft>
              <a:buClr>
                <a:srgbClr val="9567CB"/>
              </a:buClr>
              <a:buSzPts val="1600"/>
              <a:buFont typeface="Noto Sans Symbols"/>
              <a:buNone/>
              <a:defRPr b="0" i="0" sz="2000" u="none" cap="none" strike="noStrike">
                <a:solidFill>
                  <a:schemeClr val="accent1"/>
                </a:solidFill>
                <a:latin typeface="Century Gothic"/>
                <a:ea typeface="Century Gothic"/>
                <a:cs typeface="Century Gothic"/>
                <a:sym typeface="Century Gothic"/>
              </a:defRPr>
            </a:lvl1pPr>
            <a:lvl2pPr indent="-228600" lvl="1" marL="914400" marR="0" rtl="0" algn="l">
              <a:spcBef>
                <a:spcPts val="1000"/>
              </a:spcBef>
              <a:spcAft>
                <a:spcPts val="0"/>
              </a:spcAft>
              <a:buClr>
                <a:srgbClr val="9567CB"/>
              </a:buClr>
              <a:buSzPts val="1440"/>
              <a:buFont typeface="Noto Sans Symbols"/>
              <a:buNone/>
              <a:defRPr b="0" i="0" sz="18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9567CB"/>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9567CB"/>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9567CB"/>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9567CB"/>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9567CB"/>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9567CB"/>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9pPr>
          </a:lstStyle>
          <a:p/>
        </p:txBody>
      </p:sp>
      <p:sp>
        <p:nvSpPr>
          <p:cNvPr id="33" name="Google Shape;33;p4"/>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34" name="Google Shape;34;p4"/>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35" name="Google Shape;35;p4"/>
          <p:cNvSpPr txBox="1"/>
          <p:nvPr>
            <p:ph idx="12" type="sldNum"/>
          </p:nvPr>
        </p:nvSpPr>
        <p:spPr>
          <a:xfrm>
            <a:off x="10352540" y="295729"/>
            <a:ext cx="838199" cy="767687"/>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lt1"/>
                </a:solidFill>
                <a:latin typeface="Century Gothic"/>
                <a:ea typeface="Century Gothic"/>
                <a:cs typeface="Century Gothic"/>
                <a:sym typeface="Century Gothic"/>
              </a:defRPr>
            </a:lvl1pPr>
            <a:lvl2pPr indent="0" lvl="1" marL="0" marR="0" rtl="0" algn="l">
              <a:spcBef>
                <a:spcPts val="0"/>
              </a:spcBef>
              <a:buNone/>
              <a:defRPr sz="1800">
                <a:solidFill>
                  <a:schemeClr val="lt1"/>
                </a:solidFill>
                <a:latin typeface="Century Gothic"/>
                <a:ea typeface="Century Gothic"/>
                <a:cs typeface="Century Gothic"/>
                <a:sym typeface="Century Gothic"/>
              </a:defRPr>
            </a:lvl2pPr>
            <a:lvl3pPr indent="0" lvl="2" marL="0" marR="0" rtl="0" algn="l">
              <a:spcBef>
                <a:spcPts val="0"/>
              </a:spcBef>
              <a:buNone/>
              <a:defRPr sz="1800">
                <a:solidFill>
                  <a:schemeClr val="lt1"/>
                </a:solidFill>
                <a:latin typeface="Century Gothic"/>
                <a:ea typeface="Century Gothic"/>
                <a:cs typeface="Century Gothic"/>
                <a:sym typeface="Century Gothic"/>
              </a:defRPr>
            </a:lvl3pPr>
            <a:lvl4pPr indent="0" lvl="3" marL="0" marR="0" rtl="0" algn="l">
              <a:spcBef>
                <a:spcPts val="0"/>
              </a:spcBef>
              <a:buNone/>
              <a:defRPr sz="1800">
                <a:solidFill>
                  <a:schemeClr val="lt1"/>
                </a:solidFill>
                <a:latin typeface="Century Gothic"/>
                <a:ea typeface="Century Gothic"/>
                <a:cs typeface="Century Gothic"/>
                <a:sym typeface="Century Gothic"/>
              </a:defRPr>
            </a:lvl4pPr>
            <a:lvl5pPr indent="0" lvl="4" marL="0" marR="0" rtl="0" algn="l">
              <a:spcBef>
                <a:spcPts val="0"/>
              </a:spcBef>
              <a:buNone/>
              <a:defRPr sz="1800">
                <a:solidFill>
                  <a:schemeClr val="lt1"/>
                </a:solidFill>
                <a:latin typeface="Century Gothic"/>
                <a:ea typeface="Century Gothic"/>
                <a:cs typeface="Century Gothic"/>
                <a:sym typeface="Century Gothic"/>
              </a:defRPr>
            </a:lvl5pPr>
            <a:lvl6pPr indent="0" lvl="5" marL="0" marR="0" rtl="0" algn="l">
              <a:spcBef>
                <a:spcPts val="0"/>
              </a:spcBef>
              <a:buNone/>
              <a:defRPr sz="1800">
                <a:solidFill>
                  <a:schemeClr val="lt1"/>
                </a:solidFill>
                <a:latin typeface="Century Gothic"/>
                <a:ea typeface="Century Gothic"/>
                <a:cs typeface="Century Gothic"/>
                <a:sym typeface="Century Gothic"/>
              </a:defRPr>
            </a:lvl6pPr>
            <a:lvl7pPr indent="0" lvl="6" marL="0" marR="0" rtl="0" algn="l">
              <a:spcBef>
                <a:spcPts val="0"/>
              </a:spcBef>
              <a:buNone/>
              <a:defRPr sz="1800">
                <a:solidFill>
                  <a:schemeClr val="lt1"/>
                </a:solidFill>
                <a:latin typeface="Century Gothic"/>
                <a:ea typeface="Century Gothic"/>
                <a:cs typeface="Century Gothic"/>
                <a:sym typeface="Century Gothic"/>
              </a:defRPr>
            </a:lvl7pPr>
            <a:lvl8pPr indent="0" lvl="7" marL="0" marR="0" rtl="0" algn="l">
              <a:spcBef>
                <a:spcPts val="0"/>
              </a:spcBef>
              <a:buNone/>
              <a:defRPr sz="1800">
                <a:solidFill>
                  <a:schemeClr val="lt1"/>
                </a:solidFill>
                <a:latin typeface="Century Gothic"/>
                <a:ea typeface="Century Gothic"/>
                <a:cs typeface="Century Gothic"/>
                <a:sym typeface="Century Gothic"/>
              </a:defRPr>
            </a:lvl8pPr>
            <a:lvl9pPr indent="0" lvl="8" marL="0" marR="0" rtl="0" algn="l">
              <a:spcBef>
                <a:spcPts val="0"/>
              </a:spcBef>
              <a:buNone/>
              <a:defRPr sz="1800">
                <a:solidFill>
                  <a:schemeClr val="lt1"/>
                </a:solidFill>
                <a:latin typeface="Century Gothic"/>
                <a:ea typeface="Century Gothic"/>
                <a:cs typeface="Century Gothic"/>
                <a:sym typeface="Century Gothic"/>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6" name="Shape 36"/>
        <p:cNvGrpSpPr/>
        <p:nvPr/>
      </p:nvGrpSpPr>
      <p:grpSpPr>
        <a:xfrm>
          <a:off x="0" y="0"/>
          <a:ext cx="0" cy="0"/>
          <a:chOff x="0" y="0"/>
          <a:chExt cx="0" cy="0"/>
        </a:xfrm>
      </p:grpSpPr>
      <p:sp>
        <p:nvSpPr>
          <p:cNvPr id="37" name="Google Shape;37;p5"/>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38" name="Google Shape;38;p5"/>
          <p:cNvSpPr txBox="1"/>
          <p:nvPr>
            <p:ph idx="1" type="body"/>
          </p:nvPr>
        </p:nvSpPr>
        <p:spPr>
          <a:xfrm>
            <a:off x="1103312" y="2060575"/>
            <a:ext cx="4396339" cy="4195763"/>
          </a:xfrm>
          <a:prstGeom prst="rect">
            <a:avLst/>
          </a:prstGeom>
          <a:noFill/>
          <a:ln>
            <a:noFill/>
          </a:ln>
        </p:spPr>
        <p:txBody>
          <a:bodyPr anchorCtr="0" anchor="t" bIns="45700" lIns="91425" spcFirstLastPara="1" rIns="91425" wrap="square" tIns="45700">
            <a:noAutofit/>
          </a:bodyPr>
          <a:lstStyle>
            <a:lvl1pPr indent="-320040" lvl="0" marL="457200" marR="0" rtl="0" algn="l">
              <a:spcBef>
                <a:spcPts val="1000"/>
              </a:spcBef>
              <a:spcAft>
                <a:spcPts val="0"/>
              </a:spcAft>
              <a:buClr>
                <a:srgbClr val="9567CB"/>
              </a:buClr>
              <a:buSzPts val="1440"/>
              <a:buFont typeface="Noto Sans Symbols"/>
              <a:buChar char="▶"/>
              <a:defRPr b="0" i="0" sz="1800" u="none" cap="none" strike="noStrike">
                <a:solidFill>
                  <a:schemeClr val="dk1"/>
                </a:solidFill>
                <a:latin typeface="Century Gothic"/>
                <a:ea typeface="Century Gothic"/>
                <a:cs typeface="Century Gothic"/>
                <a:sym typeface="Century Gothic"/>
              </a:defRPr>
            </a:lvl1pPr>
            <a:lvl2pPr indent="-309880" lvl="1" marL="914400" marR="0" rtl="0" algn="l">
              <a:spcBef>
                <a:spcPts val="1000"/>
              </a:spcBef>
              <a:spcAft>
                <a:spcPts val="0"/>
              </a:spcAft>
              <a:buClr>
                <a:srgbClr val="9567CB"/>
              </a:buClr>
              <a:buSzPts val="1280"/>
              <a:buFont typeface="Noto Sans Symbols"/>
              <a:buChar char="▶"/>
              <a:defRPr b="0" i="0" sz="1600" u="none" cap="none" strike="noStrike">
                <a:solidFill>
                  <a:schemeClr val="dk1"/>
                </a:solidFill>
                <a:latin typeface="Century Gothic"/>
                <a:ea typeface="Century Gothic"/>
                <a:cs typeface="Century Gothic"/>
                <a:sym typeface="Century Gothic"/>
              </a:defRPr>
            </a:lvl2pPr>
            <a:lvl3pPr indent="-299719" lvl="2" marL="1371600" marR="0" rtl="0" algn="l">
              <a:spcBef>
                <a:spcPts val="1000"/>
              </a:spcBef>
              <a:spcAft>
                <a:spcPts val="0"/>
              </a:spcAft>
              <a:buClr>
                <a:srgbClr val="9567CB"/>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3pPr>
            <a:lvl4pPr indent="-289560" lvl="3" marL="1828800" marR="0" rtl="0" algn="l">
              <a:spcBef>
                <a:spcPts val="1000"/>
              </a:spcBef>
              <a:spcAft>
                <a:spcPts val="0"/>
              </a:spcAft>
              <a:buClr>
                <a:srgbClr val="9567CB"/>
              </a:buClr>
              <a:buSzPts val="960"/>
              <a:buFont typeface="Noto Sans Symbols"/>
              <a:buChar char="▶"/>
              <a:defRPr b="0" i="0" sz="1200" u="none" cap="none" strike="noStrike">
                <a:solidFill>
                  <a:schemeClr val="dk1"/>
                </a:solidFill>
                <a:latin typeface="Century Gothic"/>
                <a:ea typeface="Century Gothic"/>
                <a:cs typeface="Century Gothic"/>
                <a:sym typeface="Century Gothic"/>
              </a:defRPr>
            </a:lvl4pPr>
            <a:lvl5pPr indent="-289560" lvl="4" marL="2286000" marR="0" rtl="0" algn="l">
              <a:spcBef>
                <a:spcPts val="1000"/>
              </a:spcBef>
              <a:spcAft>
                <a:spcPts val="0"/>
              </a:spcAft>
              <a:buClr>
                <a:srgbClr val="9567CB"/>
              </a:buClr>
              <a:buSzPts val="960"/>
              <a:buFont typeface="Noto Sans Symbols"/>
              <a:buChar char="▶"/>
              <a:defRPr b="0" i="0" sz="1200" u="none" cap="none" strike="noStrike">
                <a:solidFill>
                  <a:schemeClr val="dk1"/>
                </a:solidFill>
                <a:latin typeface="Century Gothic"/>
                <a:ea typeface="Century Gothic"/>
                <a:cs typeface="Century Gothic"/>
                <a:sym typeface="Century Gothic"/>
              </a:defRPr>
            </a:lvl5pPr>
            <a:lvl6pPr indent="-289560" lvl="5" marL="2743200" marR="0" rtl="0" algn="l">
              <a:spcBef>
                <a:spcPts val="1000"/>
              </a:spcBef>
              <a:spcAft>
                <a:spcPts val="0"/>
              </a:spcAft>
              <a:buClr>
                <a:srgbClr val="9567CB"/>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6pPr>
            <a:lvl7pPr indent="-289560" lvl="6" marL="3200400" marR="0" rtl="0" algn="l">
              <a:spcBef>
                <a:spcPts val="1000"/>
              </a:spcBef>
              <a:spcAft>
                <a:spcPts val="0"/>
              </a:spcAft>
              <a:buClr>
                <a:srgbClr val="9567CB"/>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7pPr>
            <a:lvl8pPr indent="-289559" lvl="7" marL="3657600" marR="0" rtl="0" algn="l">
              <a:spcBef>
                <a:spcPts val="1000"/>
              </a:spcBef>
              <a:spcAft>
                <a:spcPts val="0"/>
              </a:spcAft>
              <a:buClr>
                <a:srgbClr val="9567CB"/>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8pPr>
            <a:lvl9pPr indent="-289559" lvl="8" marL="4114800" marR="0" rtl="0" algn="l">
              <a:spcBef>
                <a:spcPts val="1000"/>
              </a:spcBef>
              <a:spcAft>
                <a:spcPts val="0"/>
              </a:spcAft>
              <a:buClr>
                <a:srgbClr val="9567CB"/>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9pPr>
          </a:lstStyle>
          <a:p/>
        </p:txBody>
      </p:sp>
      <p:sp>
        <p:nvSpPr>
          <p:cNvPr id="39" name="Google Shape;39;p5"/>
          <p:cNvSpPr txBox="1"/>
          <p:nvPr>
            <p:ph idx="2" type="body"/>
          </p:nvPr>
        </p:nvSpPr>
        <p:spPr>
          <a:xfrm>
            <a:off x="5654493" y="2056092"/>
            <a:ext cx="4396341" cy="4200245"/>
          </a:xfrm>
          <a:prstGeom prst="rect">
            <a:avLst/>
          </a:prstGeom>
          <a:noFill/>
          <a:ln>
            <a:noFill/>
          </a:ln>
        </p:spPr>
        <p:txBody>
          <a:bodyPr anchorCtr="0" anchor="t" bIns="45700" lIns="91425" spcFirstLastPara="1" rIns="91425" wrap="square" tIns="45700">
            <a:noAutofit/>
          </a:bodyPr>
          <a:lstStyle>
            <a:lvl1pPr indent="-320040" lvl="0" marL="457200" marR="0" rtl="0" algn="l">
              <a:spcBef>
                <a:spcPts val="1000"/>
              </a:spcBef>
              <a:spcAft>
                <a:spcPts val="0"/>
              </a:spcAft>
              <a:buClr>
                <a:srgbClr val="9567CB"/>
              </a:buClr>
              <a:buSzPts val="1440"/>
              <a:buFont typeface="Noto Sans Symbols"/>
              <a:buChar char="▶"/>
              <a:defRPr b="0" i="0" sz="1800" u="none" cap="none" strike="noStrike">
                <a:solidFill>
                  <a:schemeClr val="dk1"/>
                </a:solidFill>
                <a:latin typeface="Century Gothic"/>
                <a:ea typeface="Century Gothic"/>
                <a:cs typeface="Century Gothic"/>
                <a:sym typeface="Century Gothic"/>
              </a:defRPr>
            </a:lvl1pPr>
            <a:lvl2pPr indent="-309880" lvl="1" marL="914400" marR="0" rtl="0" algn="l">
              <a:spcBef>
                <a:spcPts val="1000"/>
              </a:spcBef>
              <a:spcAft>
                <a:spcPts val="0"/>
              </a:spcAft>
              <a:buClr>
                <a:srgbClr val="9567CB"/>
              </a:buClr>
              <a:buSzPts val="1280"/>
              <a:buFont typeface="Noto Sans Symbols"/>
              <a:buChar char="▶"/>
              <a:defRPr b="0" i="0" sz="1600" u="none" cap="none" strike="noStrike">
                <a:solidFill>
                  <a:schemeClr val="dk1"/>
                </a:solidFill>
                <a:latin typeface="Century Gothic"/>
                <a:ea typeface="Century Gothic"/>
                <a:cs typeface="Century Gothic"/>
                <a:sym typeface="Century Gothic"/>
              </a:defRPr>
            </a:lvl2pPr>
            <a:lvl3pPr indent="-299719" lvl="2" marL="1371600" marR="0" rtl="0" algn="l">
              <a:spcBef>
                <a:spcPts val="1000"/>
              </a:spcBef>
              <a:spcAft>
                <a:spcPts val="0"/>
              </a:spcAft>
              <a:buClr>
                <a:srgbClr val="9567CB"/>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3pPr>
            <a:lvl4pPr indent="-289560" lvl="3" marL="1828800" marR="0" rtl="0" algn="l">
              <a:spcBef>
                <a:spcPts val="1000"/>
              </a:spcBef>
              <a:spcAft>
                <a:spcPts val="0"/>
              </a:spcAft>
              <a:buClr>
                <a:srgbClr val="9567CB"/>
              </a:buClr>
              <a:buSzPts val="960"/>
              <a:buFont typeface="Noto Sans Symbols"/>
              <a:buChar char="▶"/>
              <a:defRPr b="0" i="0" sz="1200" u="none" cap="none" strike="noStrike">
                <a:solidFill>
                  <a:schemeClr val="dk1"/>
                </a:solidFill>
                <a:latin typeface="Century Gothic"/>
                <a:ea typeface="Century Gothic"/>
                <a:cs typeface="Century Gothic"/>
                <a:sym typeface="Century Gothic"/>
              </a:defRPr>
            </a:lvl4pPr>
            <a:lvl5pPr indent="-289560" lvl="4" marL="2286000" marR="0" rtl="0" algn="l">
              <a:spcBef>
                <a:spcPts val="1000"/>
              </a:spcBef>
              <a:spcAft>
                <a:spcPts val="0"/>
              </a:spcAft>
              <a:buClr>
                <a:srgbClr val="9567CB"/>
              </a:buClr>
              <a:buSzPts val="960"/>
              <a:buFont typeface="Noto Sans Symbols"/>
              <a:buChar char="▶"/>
              <a:defRPr b="0" i="0" sz="1200" u="none" cap="none" strike="noStrike">
                <a:solidFill>
                  <a:schemeClr val="dk1"/>
                </a:solidFill>
                <a:latin typeface="Century Gothic"/>
                <a:ea typeface="Century Gothic"/>
                <a:cs typeface="Century Gothic"/>
                <a:sym typeface="Century Gothic"/>
              </a:defRPr>
            </a:lvl5pPr>
            <a:lvl6pPr indent="-289560" lvl="5" marL="2743200" marR="0" rtl="0" algn="l">
              <a:spcBef>
                <a:spcPts val="1000"/>
              </a:spcBef>
              <a:spcAft>
                <a:spcPts val="0"/>
              </a:spcAft>
              <a:buClr>
                <a:srgbClr val="9567CB"/>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6pPr>
            <a:lvl7pPr indent="-289560" lvl="6" marL="3200400" marR="0" rtl="0" algn="l">
              <a:spcBef>
                <a:spcPts val="1000"/>
              </a:spcBef>
              <a:spcAft>
                <a:spcPts val="0"/>
              </a:spcAft>
              <a:buClr>
                <a:srgbClr val="9567CB"/>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7pPr>
            <a:lvl8pPr indent="-289559" lvl="7" marL="3657600" marR="0" rtl="0" algn="l">
              <a:spcBef>
                <a:spcPts val="1000"/>
              </a:spcBef>
              <a:spcAft>
                <a:spcPts val="0"/>
              </a:spcAft>
              <a:buClr>
                <a:srgbClr val="9567CB"/>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8pPr>
            <a:lvl9pPr indent="-289559" lvl="8" marL="4114800" marR="0" rtl="0" algn="l">
              <a:spcBef>
                <a:spcPts val="1000"/>
              </a:spcBef>
              <a:spcAft>
                <a:spcPts val="0"/>
              </a:spcAft>
              <a:buClr>
                <a:srgbClr val="9567CB"/>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9pPr>
          </a:lstStyle>
          <a:p/>
        </p:txBody>
      </p:sp>
      <p:sp>
        <p:nvSpPr>
          <p:cNvPr id="40" name="Google Shape;40;p5"/>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41" name="Google Shape;41;p5"/>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42" name="Google Shape;42;p5"/>
          <p:cNvSpPr txBox="1"/>
          <p:nvPr>
            <p:ph idx="12" type="sldNum"/>
          </p:nvPr>
        </p:nvSpPr>
        <p:spPr>
          <a:xfrm>
            <a:off x="10352540" y="295729"/>
            <a:ext cx="838199" cy="767687"/>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lt1"/>
                </a:solidFill>
                <a:latin typeface="Century Gothic"/>
                <a:ea typeface="Century Gothic"/>
                <a:cs typeface="Century Gothic"/>
                <a:sym typeface="Century Gothic"/>
              </a:defRPr>
            </a:lvl1pPr>
            <a:lvl2pPr indent="0" lvl="1" marL="0" marR="0" rtl="0" algn="l">
              <a:spcBef>
                <a:spcPts val="0"/>
              </a:spcBef>
              <a:buNone/>
              <a:defRPr sz="1800">
                <a:solidFill>
                  <a:schemeClr val="lt1"/>
                </a:solidFill>
                <a:latin typeface="Century Gothic"/>
                <a:ea typeface="Century Gothic"/>
                <a:cs typeface="Century Gothic"/>
                <a:sym typeface="Century Gothic"/>
              </a:defRPr>
            </a:lvl2pPr>
            <a:lvl3pPr indent="0" lvl="2" marL="0" marR="0" rtl="0" algn="l">
              <a:spcBef>
                <a:spcPts val="0"/>
              </a:spcBef>
              <a:buNone/>
              <a:defRPr sz="1800">
                <a:solidFill>
                  <a:schemeClr val="lt1"/>
                </a:solidFill>
                <a:latin typeface="Century Gothic"/>
                <a:ea typeface="Century Gothic"/>
                <a:cs typeface="Century Gothic"/>
                <a:sym typeface="Century Gothic"/>
              </a:defRPr>
            </a:lvl3pPr>
            <a:lvl4pPr indent="0" lvl="3" marL="0" marR="0" rtl="0" algn="l">
              <a:spcBef>
                <a:spcPts val="0"/>
              </a:spcBef>
              <a:buNone/>
              <a:defRPr sz="1800">
                <a:solidFill>
                  <a:schemeClr val="lt1"/>
                </a:solidFill>
                <a:latin typeface="Century Gothic"/>
                <a:ea typeface="Century Gothic"/>
                <a:cs typeface="Century Gothic"/>
                <a:sym typeface="Century Gothic"/>
              </a:defRPr>
            </a:lvl4pPr>
            <a:lvl5pPr indent="0" lvl="4" marL="0" marR="0" rtl="0" algn="l">
              <a:spcBef>
                <a:spcPts val="0"/>
              </a:spcBef>
              <a:buNone/>
              <a:defRPr sz="1800">
                <a:solidFill>
                  <a:schemeClr val="lt1"/>
                </a:solidFill>
                <a:latin typeface="Century Gothic"/>
                <a:ea typeface="Century Gothic"/>
                <a:cs typeface="Century Gothic"/>
                <a:sym typeface="Century Gothic"/>
              </a:defRPr>
            </a:lvl5pPr>
            <a:lvl6pPr indent="0" lvl="5" marL="0" marR="0" rtl="0" algn="l">
              <a:spcBef>
                <a:spcPts val="0"/>
              </a:spcBef>
              <a:buNone/>
              <a:defRPr sz="1800">
                <a:solidFill>
                  <a:schemeClr val="lt1"/>
                </a:solidFill>
                <a:latin typeface="Century Gothic"/>
                <a:ea typeface="Century Gothic"/>
                <a:cs typeface="Century Gothic"/>
                <a:sym typeface="Century Gothic"/>
              </a:defRPr>
            </a:lvl6pPr>
            <a:lvl7pPr indent="0" lvl="6" marL="0" marR="0" rtl="0" algn="l">
              <a:spcBef>
                <a:spcPts val="0"/>
              </a:spcBef>
              <a:buNone/>
              <a:defRPr sz="1800">
                <a:solidFill>
                  <a:schemeClr val="lt1"/>
                </a:solidFill>
                <a:latin typeface="Century Gothic"/>
                <a:ea typeface="Century Gothic"/>
                <a:cs typeface="Century Gothic"/>
                <a:sym typeface="Century Gothic"/>
              </a:defRPr>
            </a:lvl7pPr>
            <a:lvl8pPr indent="0" lvl="7" marL="0" marR="0" rtl="0" algn="l">
              <a:spcBef>
                <a:spcPts val="0"/>
              </a:spcBef>
              <a:buNone/>
              <a:defRPr sz="1800">
                <a:solidFill>
                  <a:schemeClr val="lt1"/>
                </a:solidFill>
                <a:latin typeface="Century Gothic"/>
                <a:ea typeface="Century Gothic"/>
                <a:cs typeface="Century Gothic"/>
                <a:sym typeface="Century Gothic"/>
              </a:defRPr>
            </a:lvl8pPr>
            <a:lvl9pPr indent="0" lvl="8" marL="0" marR="0" rtl="0" algn="l">
              <a:spcBef>
                <a:spcPts val="0"/>
              </a:spcBef>
              <a:buNone/>
              <a:defRPr sz="1800">
                <a:solidFill>
                  <a:schemeClr val="lt1"/>
                </a:solidFill>
                <a:latin typeface="Century Gothic"/>
                <a:ea typeface="Century Gothic"/>
                <a:cs typeface="Century Gothic"/>
                <a:sym typeface="Century Gothic"/>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3" name="Shape 43"/>
        <p:cNvGrpSpPr/>
        <p:nvPr/>
      </p:nvGrpSpPr>
      <p:grpSpPr>
        <a:xfrm>
          <a:off x="0" y="0"/>
          <a:ext cx="0" cy="0"/>
          <a:chOff x="0" y="0"/>
          <a:chExt cx="0" cy="0"/>
        </a:xfrm>
      </p:grpSpPr>
      <p:sp>
        <p:nvSpPr>
          <p:cNvPr id="44" name="Google Shape;44;p6"/>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45" name="Google Shape;45;p6"/>
          <p:cNvSpPr txBox="1"/>
          <p:nvPr>
            <p:ph idx="1" type="body"/>
          </p:nvPr>
        </p:nvSpPr>
        <p:spPr>
          <a:xfrm>
            <a:off x="1103313" y="1905000"/>
            <a:ext cx="4396338" cy="576262"/>
          </a:xfrm>
          <a:prstGeom prst="rect">
            <a:avLst/>
          </a:prstGeom>
          <a:noFill/>
          <a:ln>
            <a:noFill/>
          </a:ln>
        </p:spPr>
        <p:txBody>
          <a:bodyPr anchorCtr="0" anchor="b" bIns="45700" lIns="91425" spcFirstLastPara="1" rIns="91425" wrap="square" tIns="45700">
            <a:noAutofit/>
          </a:bodyPr>
          <a:lstStyle>
            <a:lvl1pPr indent="-228600" lvl="0" marL="457200" marR="0" rtl="0" algn="l">
              <a:spcBef>
                <a:spcPts val="1000"/>
              </a:spcBef>
              <a:spcAft>
                <a:spcPts val="0"/>
              </a:spcAft>
              <a:buClr>
                <a:srgbClr val="9567CB"/>
              </a:buClr>
              <a:buSzPts val="1920"/>
              <a:buFont typeface="Noto Sans Symbols"/>
              <a:buNone/>
              <a:defRPr b="0" i="0" sz="2400" u="none" cap="none" strike="noStrike">
                <a:solidFill>
                  <a:schemeClr val="accent1"/>
                </a:solidFill>
                <a:latin typeface="Century Gothic"/>
                <a:ea typeface="Century Gothic"/>
                <a:cs typeface="Century Gothic"/>
                <a:sym typeface="Century Gothic"/>
              </a:defRPr>
            </a:lvl1pPr>
            <a:lvl2pPr indent="-228600" lvl="1" marL="914400" marR="0" rtl="0" algn="l">
              <a:spcBef>
                <a:spcPts val="1000"/>
              </a:spcBef>
              <a:spcAft>
                <a:spcPts val="0"/>
              </a:spcAft>
              <a:buClr>
                <a:srgbClr val="9567CB"/>
              </a:buClr>
              <a:buSzPts val="1600"/>
              <a:buFont typeface="Noto Sans Symbols"/>
              <a:buNone/>
              <a:defRPr b="1" i="0" sz="2000" u="none" cap="none" strike="noStrike">
                <a:solidFill>
                  <a:schemeClr val="dk1"/>
                </a:solidFill>
                <a:latin typeface="Century Gothic"/>
                <a:ea typeface="Century Gothic"/>
                <a:cs typeface="Century Gothic"/>
                <a:sym typeface="Century Gothic"/>
              </a:defRPr>
            </a:lvl2pPr>
            <a:lvl3pPr indent="-228600" lvl="2" marL="1371600" marR="0" rtl="0" algn="l">
              <a:spcBef>
                <a:spcPts val="1000"/>
              </a:spcBef>
              <a:spcAft>
                <a:spcPts val="0"/>
              </a:spcAft>
              <a:buClr>
                <a:srgbClr val="9567CB"/>
              </a:buClr>
              <a:buSzPts val="1440"/>
              <a:buFont typeface="Noto Sans Symbols"/>
              <a:buNone/>
              <a:defRPr b="1" i="0" sz="1800" u="none" cap="none" strike="noStrike">
                <a:solidFill>
                  <a:schemeClr val="dk1"/>
                </a:solidFill>
                <a:latin typeface="Century Gothic"/>
                <a:ea typeface="Century Gothic"/>
                <a:cs typeface="Century Gothic"/>
                <a:sym typeface="Century Gothic"/>
              </a:defRPr>
            </a:lvl3pPr>
            <a:lvl4pPr indent="-228600" lvl="3" marL="1828800" marR="0" rtl="0" algn="l">
              <a:spcBef>
                <a:spcPts val="1000"/>
              </a:spcBef>
              <a:spcAft>
                <a:spcPts val="0"/>
              </a:spcAft>
              <a:buClr>
                <a:srgbClr val="9567CB"/>
              </a:buClr>
              <a:buSzPts val="1280"/>
              <a:buFont typeface="Noto Sans Symbols"/>
              <a:buNone/>
              <a:defRPr b="1" i="0" sz="1600" u="none" cap="none" strike="noStrike">
                <a:solidFill>
                  <a:schemeClr val="dk1"/>
                </a:solidFill>
                <a:latin typeface="Century Gothic"/>
                <a:ea typeface="Century Gothic"/>
                <a:cs typeface="Century Gothic"/>
                <a:sym typeface="Century Gothic"/>
              </a:defRPr>
            </a:lvl4pPr>
            <a:lvl5pPr indent="-228600" lvl="4" marL="2286000" marR="0" rtl="0" algn="l">
              <a:spcBef>
                <a:spcPts val="1000"/>
              </a:spcBef>
              <a:spcAft>
                <a:spcPts val="0"/>
              </a:spcAft>
              <a:buClr>
                <a:srgbClr val="9567CB"/>
              </a:buClr>
              <a:buSzPts val="1280"/>
              <a:buFont typeface="Noto Sans Symbols"/>
              <a:buNone/>
              <a:defRPr b="1" i="0" sz="1600" u="none" cap="none" strike="noStrike">
                <a:solidFill>
                  <a:schemeClr val="dk1"/>
                </a:solidFill>
                <a:latin typeface="Century Gothic"/>
                <a:ea typeface="Century Gothic"/>
                <a:cs typeface="Century Gothic"/>
                <a:sym typeface="Century Gothic"/>
              </a:defRPr>
            </a:lvl5pPr>
            <a:lvl6pPr indent="-228600" lvl="5" marL="27432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9pPr>
          </a:lstStyle>
          <a:p/>
        </p:txBody>
      </p:sp>
      <p:sp>
        <p:nvSpPr>
          <p:cNvPr id="46" name="Google Shape;46;p6"/>
          <p:cNvSpPr txBox="1"/>
          <p:nvPr>
            <p:ph idx="2" type="body"/>
          </p:nvPr>
        </p:nvSpPr>
        <p:spPr>
          <a:xfrm>
            <a:off x="1103312" y="2514600"/>
            <a:ext cx="4396339" cy="3741738"/>
          </a:xfrm>
          <a:prstGeom prst="rect">
            <a:avLst/>
          </a:prstGeom>
          <a:noFill/>
          <a:ln>
            <a:noFill/>
          </a:ln>
        </p:spPr>
        <p:txBody>
          <a:bodyPr anchorCtr="0" anchor="t" bIns="45700" lIns="91425" spcFirstLastPara="1" rIns="91425" wrap="square" tIns="45700">
            <a:noAutofit/>
          </a:bodyPr>
          <a:lstStyle>
            <a:lvl1pPr indent="-320040" lvl="0" marL="457200" marR="0" rtl="0" algn="l">
              <a:spcBef>
                <a:spcPts val="1000"/>
              </a:spcBef>
              <a:spcAft>
                <a:spcPts val="0"/>
              </a:spcAft>
              <a:buClr>
                <a:srgbClr val="9567CB"/>
              </a:buClr>
              <a:buSzPts val="1440"/>
              <a:buFont typeface="Noto Sans Symbols"/>
              <a:buChar char="▶"/>
              <a:defRPr b="0" i="0" sz="1800" u="none" cap="none" strike="noStrike">
                <a:solidFill>
                  <a:schemeClr val="dk1"/>
                </a:solidFill>
                <a:latin typeface="Century Gothic"/>
                <a:ea typeface="Century Gothic"/>
                <a:cs typeface="Century Gothic"/>
                <a:sym typeface="Century Gothic"/>
              </a:defRPr>
            </a:lvl1pPr>
            <a:lvl2pPr indent="-309880" lvl="1" marL="914400" marR="0" rtl="0" algn="l">
              <a:spcBef>
                <a:spcPts val="1000"/>
              </a:spcBef>
              <a:spcAft>
                <a:spcPts val="0"/>
              </a:spcAft>
              <a:buClr>
                <a:srgbClr val="9567CB"/>
              </a:buClr>
              <a:buSzPts val="1280"/>
              <a:buFont typeface="Noto Sans Symbols"/>
              <a:buChar char="▶"/>
              <a:defRPr b="0" i="0" sz="1600" u="none" cap="none" strike="noStrike">
                <a:solidFill>
                  <a:schemeClr val="dk1"/>
                </a:solidFill>
                <a:latin typeface="Century Gothic"/>
                <a:ea typeface="Century Gothic"/>
                <a:cs typeface="Century Gothic"/>
                <a:sym typeface="Century Gothic"/>
              </a:defRPr>
            </a:lvl2pPr>
            <a:lvl3pPr indent="-299719" lvl="2" marL="1371600" marR="0" rtl="0" algn="l">
              <a:spcBef>
                <a:spcPts val="1000"/>
              </a:spcBef>
              <a:spcAft>
                <a:spcPts val="0"/>
              </a:spcAft>
              <a:buClr>
                <a:srgbClr val="9567CB"/>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3pPr>
            <a:lvl4pPr indent="-289560" lvl="3" marL="1828800" marR="0" rtl="0" algn="l">
              <a:spcBef>
                <a:spcPts val="1000"/>
              </a:spcBef>
              <a:spcAft>
                <a:spcPts val="0"/>
              </a:spcAft>
              <a:buClr>
                <a:srgbClr val="9567CB"/>
              </a:buClr>
              <a:buSzPts val="960"/>
              <a:buFont typeface="Noto Sans Symbols"/>
              <a:buChar char="▶"/>
              <a:defRPr b="0" i="0" sz="1200" u="none" cap="none" strike="noStrike">
                <a:solidFill>
                  <a:schemeClr val="dk1"/>
                </a:solidFill>
                <a:latin typeface="Century Gothic"/>
                <a:ea typeface="Century Gothic"/>
                <a:cs typeface="Century Gothic"/>
                <a:sym typeface="Century Gothic"/>
              </a:defRPr>
            </a:lvl4pPr>
            <a:lvl5pPr indent="-289560" lvl="4" marL="2286000" marR="0" rtl="0" algn="l">
              <a:spcBef>
                <a:spcPts val="1000"/>
              </a:spcBef>
              <a:spcAft>
                <a:spcPts val="0"/>
              </a:spcAft>
              <a:buClr>
                <a:srgbClr val="9567CB"/>
              </a:buClr>
              <a:buSzPts val="960"/>
              <a:buFont typeface="Noto Sans Symbols"/>
              <a:buChar char="▶"/>
              <a:defRPr b="0" i="0" sz="1200" u="none" cap="none" strike="noStrike">
                <a:solidFill>
                  <a:schemeClr val="dk1"/>
                </a:solidFill>
                <a:latin typeface="Century Gothic"/>
                <a:ea typeface="Century Gothic"/>
                <a:cs typeface="Century Gothic"/>
                <a:sym typeface="Century Gothic"/>
              </a:defRPr>
            </a:lvl5pPr>
            <a:lvl6pPr indent="-289560" lvl="5" marL="2743200" marR="0" rtl="0" algn="l">
              <a:spcBef>
                <a:spcPts val="1000"/>
              </a:spcBef>
              <a:spcAft>
                <a:spcPts val="0"/>
              </a:spcAft>
              <a:buClr>
                <a:srgbClr val="9567CB"/>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6pPr>
            <a:lvl7pPr indent="-289560" lvl="6" marL="3200400" marR="0" rtl="0" algn="l">
              <a:spcBef>
                <a:spcPts val="1000"/>
              </a:spcBef>
              <a:spcAft>
                <a:spcPts val="0"/>
              </a:spcAft>
              <a:buClr>
                <a:srgbClr val="9567CB"/>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7pPr>
            <a:lvl8pPr indent="-289559" lvl="7" marL="3657600" marR="0" rtl="0" algn="l">
              <a:spcBef>
                <a:spcPts val="1000"/>
              </a:spcBef>
              <a:spcAft>
                <a:spcPts val="0"/>
              </a:spcAft>
              <a:buClr>
                <a:srgbClr val="9567CB"/>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8pPr>
            <a:lvl9pPr indent="-289559" lvl="8" marL="4114800" marR="0" rtl="0" algn="l">
              <a:spcBef>
                <a:spcPts val="1000"/>
              </a:spcBef>
              <a:spcAft>
                <a:spcPts val="0"/>
              </a:spcAft>
              <a:buClr>
                <a:srgbClr val="9567CB"/>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9pPr>
          </a:lstStyle>
          <a:p/>
        </p:txBody>
      </p:sp>
      <p:sp>
        <p:nvSpPr>
          <p:cNvPr id="47" name="Google Shape;47;p6"/>
          <p:cNvSpPr txBox="1"/>
          <p:nvPr>
            <p:ph idx="3" type="body"/>
          </p:nvPr>
        </p:nvSpPr>
        <p:spPr>
          <a:xfrm>
            <a:off x="5654495" y="1905000"/>
            <a:ext cx="4396339" cy="576262"/>
          </a:xfrm>
          <a:prstGeom prst="rect">
            <a:avLst/>
          </a:prstGeom>
          <a:noFill/>
          <a:ln>
            <a:noFill/>
          </a:ln>
        </p:spPr>
        <p:txBody>
          <a:bodyPr anchorCtr="0" anchor="b" bIns="45700" lIns="91425" spcFirstLastPara="1" rIns="91425" wrap="square" tIns="45700">
            <a:noAutofit/>
          </a:bodyPr>
          <a:lstStyle>
            <a:lvl1pPr indent="-228600" lvl="0" marL="457200" marR="0" rtl="0" algn="l">
              <a:spcBef>
                <a:spcPts val="1000"/>
              </a:spcBef>
              <a:spcAft>
                <a:spcPts val="0"/>
              </a:spcAft>
              <a:buClr>
                <a:srgbClr val="9567CB"/>
              </a:buClr>
              <a:buSzPts val="1920"/>
              <a:buFont typeface="Noto Sans Symbols"/>
              <a:buNone/>
              <a:defRPr b="0" i="0" sz="2400" u="none" cap="none" strike="noStrike">
                <a:solidFill>
                  <a:schemeClr val="accent1"/>
                </a:solidFill>
                <a:latin typeface="Century Gothic"/>
                <a:ea typeface="Century Gothic"/>
                <a:cs typeface="Century Gothic"/>
                <a:sym typeface="Century Gothic"/>
              </a:defRPr>
            </a:lvl1pPr>
            <a:lvl2pPr indent="-228600" lvl="1" marL="914400" marR="0" rtl="0" algn="l">
              <a:spcBef>
                <a:spcPts val="1000"/>
              </a:spcBef>
              <a:spcAft>
                <a:spcPts val="0"/>
              </a:spcAft>
              <a:buClr>
                <a:srgbClr val="9567CB"/>
              </a:buClr>
              <a:buSzPts val="1600"/>
              <a:buFont typeface="Noto Sans Symbols"/>
              <a:buNone/>
              <a:defRPr b="1" i="0" sz="2000" u="none" cap="none" strike="noStrike">
                <a:solidFill>
                  <a:schemeClr val="dk1"/>
                </a:solidFill>
                <a:latin typeface="Century Gothic"/>
                <a:ea typeface="Century Gothic"/>
                <a:cs typeface="Century Gothic"/>
                <a:sym typeface="Century Gothic"/>
              </a:defRPr>
            </a:lvl2pPr>
            <a:lvl3pPr indent="-228600" lvl="2" marL="1371600" marR="0" rtl="0" algn="l">
              <a:spcBef>
                <a:spcPts val="1000"/>
              </a:spcBef>
              <a:spcAft>
                <a:spcPts val="0"/>
              </a:spcAft>
              <a:buClr>
                <a:srgbClr val="9567CB"/>
              </a:buClr>
              <a:buSzPts val="1440"/>
              <a:buFont typeface="Noto Sans Symbols"/>
              <a:buNone/>
              <a:defRPr b="1" i="0" sz="1800" u="none" cap="none" strike="noStrike">
                <a:solidFill>
                  <a:schemeClr val="dk1"/>
                </a:solidFill>
                <a:latin typeface="Century Gothic"/>
                <a:ea typeface="Century Gothic"/>
                <a:cs typeface="Century Gothic"/>
                <a:sym typeface="Century Gothic"/>
              </a:defRPr>
            </a:lvl3pPr>
            <a:lvl4pPr indent="-228600" lvl="3" marL="1828800" marR="0" rtl="0" algn="l">
              <a:spcBef>
                <a:spcPts val="1000"/>
              </a:spcBef>
              <a:spcAft>
                <a:spcPts val="0"/>
              </a:spcAft>
              <a:buClr>
                <a:srgbClr val="9567CB"/>
              </a:buClr>
              <a:buSzPts val="1280"/>
              <a:buFont typeface="Noto Sans Symbols"/>
              <a:buNone/>
              <a:defRPr b="1" i="0" sz="1600" u="none" cap="none" strike="noStrike">
                <a:solidFill>
                  <a:schemeClr val="dk1"/>
                </a:solidFill>
                <a:latin typeface="Century Gothic"/>
                <a:ea typeface="Century Gothic"/>
                <a:cs typeface="Century Gothic"/>
                <a:sym typeface="Century Gothic"/>
              </a:defRPr>
            </a:lvl4pPr>
            <a:lvl5pPr indent="-228600" lvl="4" marL="2286000" marR="0" rtl="0" algn="l">
              <a:spcBef>
                <a:spcPts val="1000"/>
              </a:spcBef>
              <a:spcAft>
                <a:spcPts val="0"/>
              </a:spcAft>
              <a:buClr>
                <a:srgbClr val="9567CB"/>
              </a:buClr>
              <a:buSzPts val="1280"/>
              <a:buFont typeface="Noto Sans Symbols"/>
              <a:buNone/>
              <a:defRPr b="1" i="0" sz="1600" u="none" cap="none" strike="noStrike">
                <a:solidFill>
                  <a:schemeClr val="dk1"/>
                </a:solidFill>
                <a:latin typeface="Century Gothic"/>
                <a:ea typeface="Century Gothic"/>
                <a:cs typeface="Century Gothic"/>
                <a:sym typeface="Century Gothic"/>
              </a:defRPr>
            </a:lvl5pPr>
            <a:lvl6pPr indent="-228600" lvl="5" marL="27432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9567CB"/>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9pPr>
          </a:lstStyle>
          <a:p/>
        </p:txBody>
      </p:sp>
      <p:sp>
        <p:nvSpPr>
          <p:cNvPr id="48" name="Google Shape;48;p6"/>
          <p:cNvSpPr txBox="1"/>
          <p:nvPr>
            <p:ph idx="4" type="body"/>
          </p:nvPr>
        </p:nvSpPr>
        <p:spPr>
          <a:xfrm>
            <a:off x="5654495" y="2514600"/>
            <a:ext cx="4396339" cy="3741738"/>
          </a:xfrm>
          <a:prstGeom prst="rect">
            <a:avLst/>
          </a:prstGeom>
          <a:noFill/>
          <a:ln>
            <a:noFill/>
          </a:ln>
        </p:spPr>
        <p:txBody>
          <a:bodyPr anchorCtr="0" anchor="t" bIns="45700" lIns="91425" spcFirstLastPara="1" rIns="91425" wrap="square" tIns="45700">
            <a:noAutofit/>
          </a:bodyPr>
          <a:lstStyle>
            <a:lvl1pPr indent="-320040" lvl="0" marL="457200" marR="0" rtl="0" algn="l">
              <a:spcBef>
                <a:spcPts val="1000"/>
              </a:spcBef>
              <a:spcAft>
                <a:spcPts val="0"/>
              </a:spcAft>
              <a:buClr>
                <a:srgbClr val="9567CB"/>
              </a:buClr>
              <a:buSzPts val="1440"/>
              <a:buFont typeface="Noto Sans Symbols"/>
              <a:buChar char="▶"/>
              <a:defRPr b="0" i="0" sz="1800" u="none" cap="none" strike="noStrike">
                <a:solidFill>
                  <a:schemeClr val="dk1"/>
                </a:solidFill>
                <a:latin typeface="Century Gothic"/>
                <a:ea typeface="Century Gothic"/>
                <a:cs typeface="Century Gothic"/>
                <a:sym typeface="Century Gothic"/>
              </a:defRPr>
            </a:lvl1pPr>
            <a:lvl2pPr indent="-309880" lvl="1" marL="914400" marR="0" rtl="0" algn="l">
              <a:spcBef>
                <a:spcPts val="1000"/>
              </a:spcBef>
              <a:spcAft>
                <a:spcPts val="0"/>
              </a:spcAft>
              <a:buClr>
                <a:srgbClr val="9567CB"/>
              </a:buClr>
              <a:buSzPts val="1280"/>
              <a:buFont typeface="Noto Sans Symbols"/>
              <a:buChar char="▶"/>
              <a:defRPr b="0" i="0" sz="1600" u="none" cap="none" strike="noStrike">
                <a:solidFill>
                  <a:schemeClr val="dk1"/>
                </a:solidFill>
                <a:latin typeface="Century Gothic"/>
                <a:ea typeface="Century Gothic"/>
                <a:cs typeface="Century Gothic"/>
                <a:sym typeface="Century Gothic"/>
              </a:defRPr>
            </a:lvl2pPr>
            <a:lvl3pPr indent="-299719" lvl="2" marL="1371600" marR="0" rtl="0" algn="l">
              <a:spcBef>
                <a:spcPts val="1000"/>
              </a:spcBef>
              <a:spcAft>
                <a:spcPts val="0"/>
              </a:spcAft>
              <a:buClr>
                <a:srgbClr val="9567CB"/>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3pPr>
            <a:lvl4pPr indent="-289560" lvl="3" marL="1828800" marR="0" rtl="0" algn="l">
              <a:spcBef>
                <a:spcPts val="1000"/>
              </a:spcBef>
              <a:spcAft>
                <a:spcPts val="0"/>
              </a:spcAft>
              <a:buClr>
                <a:srgbClr val="9567CB"/>
              </a:buClr>
              <a:buSzPts val="960"/>
              <a:buFont typeface="Noto Sans Symbols"/>
              <a:buChar char="▶"/>
              <a:defRPr b="0" i="0" sz="1200" u="none" cap="none" strike="noStrike">
                <a:solidFill>
                  <a:schemeClr val="dk1"/>
                </a:solidFill>
                <a:latin typeface="Century Gothic"/>
                <a:ea typeface="Century Gothic"/>
                <a:cs typeface="Century Gothic"/>
                <a:sym typeface="Century Gothic"/>
              </a:defRPr>
            </a:lvl4pPr>
            <a:lvl5pPr indent="-289560" lvl="4" marL="2286000" marR="0" rtl="0" algn="l">
              <a:spcBef>
                <a:spcPts val="1000"/>
              </a:spcBef>
              <a:spcAft>
                <a:spcPts val="0"/>
              </a:spcAft>
              <a:buClr>
                <a:srgbClr val="9567CB"/>
              </a:buClr>
              <a:buSzPts val="960"/>
              <a:buFont typeface="Noto Sans Symbols"/>
              <a:buChar char="▶"/>
              <a:defRPr b="0" i="0" sz="1200" u="none" cap="none" strike="noStrike">
                <a:solidFill>
                  <a:schemeClr val="dk1"/>
                </a:solidFill>
                <a:latin typeface="Century Gothic"/>
                <a:ea typeface="Century Gothic"/>
                <a:cs typeface="Century Gothic"/>
                <a:sym typeface="Century Gothic"/>
              </a:defRPr>
            </a:lvl5pPr>
            <a:lvl6pPr indent="-289560" lvl="5" marL="2743200" marR="0" rtl="0" algn="l">
              <a:spcBef>
                <a:spcPts val="1000"/>
              </a:spcBef>
              <a:spcAft>
                <a:spcPts val="0"/>
              </a:spcAft>
              <a:buClr>
                <a:srgbClr val="9567CB"/>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6pPr>
            <a:lvl7pPr indent="-289560" lvl="6" marL="3200400" marR="0" rtl="0" algn="l">
              <a:spcBef>
                <a:spcPts val="1000"/>
              </a:spcBef>
              <a:spcAft>
                <a:spcPts val="0"/>
              </a:spcAft>
              <a:buClr>
                <a:srgbClr val="9567CB"/>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7pPr>
            <a:lvl8pPr indent="-289559" lvl="7" marL="3657600" marR="0" rtl="0" algn="l">
              <a:spcBef>
                <a:spcPts val="1000"/>
              </a:spcBef>
              <a:spcAft>
                <a:spcPts val="0"/>
              </a:spcAft>
              <a:buClr>
                <a:srgbClr val="9567CB"/>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8pPr>
            <a:lvl9pPr indent="-289559" lvl="8" marL="4114800" marR="0" rtl="0" algn="l">
              <a:spcBef>
                <a:spcPts val="1000"/>
              </a:spcBef>
              <a:spcAft>
                <a:spcPts val="0"/>
              </a:spcAft>
              <a:buClr>
                <a:srgbClr val="9567CB"/>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9pPr>
          </a:lstStyle>
          <a:p/>
        </p:txBody>
      </p:sp>
      <p:sp>
        <p:nvSpPr>
          <p:cNvPr id="49" name="Google Shape;49;p6"/>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50" name="Google Shape;50;p6"/>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51" name="Google Shape;51;p6"/>
          <p:cNvSpPr txBox="1"/>
          <p:nvPr>
            <p:ph idx="12" type="sldNum"/>
          </p:nvPr>
        </p:nvSpPr>
        <p:spPr>
          <a:xfrm>
            <a:off x="10352540" y="295729"/>
            <a:ext cx="838199" cy="767687"/>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lt1"/>
                </a:solidFill>
                <a:latin typeface="Century Gothic"/>
                <a:ea typeface="Century Gothic"/>
                <a:cs typeface="Century Gothic"/>
                <a:sym typeface="Century Gothic"/>
              </a:defRPr>
            </a:lvl1pPr>
            <a:lvl2pPr indent="0" lvl="1" marL="0" marR="0" rtl="0" algn="l">
              <a:spcBef>
                <a:spcPts val="0"/>
              </a:spcBef>
              <a:buNone/>
              <a:defRPr sz="1800">
                <a:solidFill>
                  <a:schemeClr val="lt1"/>
                </a:solidFill>
                <a:latin typeface="Century Gothic"/>
                <a:ea typeface="Century Gothic"/>
                <a:cs typeface="Century Gothic"/>
                <a:sym typeface="Century Gothic"/>
              </a:defRPr>
            </a:lvl2pPr>
            <a:lvl3pPr indent="0" lvl="2" marL="0" marR="0" rtl="0" algn="l">
              <a:spcBef>
                <a:spcPts val="0"/>
              </a:spcBef>
              <a:buNone/>
              <a:defRPr sz="1800">
                <a:solidFill>
                  <a:schemeClr val="lt1"/>
                </a:solidFill>
                <a:latin typeface="Century Gothic"/>
                <a:ea typeface="Century Gothic"/>
                <a:cs typeface="Century Gothic"/>
                <a:sym typeface="Century Gothic"/>
              </a:defRPr>
            </a:lvl3pPr>
            <a:lvl4pPr indent="0" lvl="3" marL="0" marR="0" rtl="0" algn="l">
              <a:spcBef>
                <a:spcPts val="0"/>
              </a:spcBef>
              <a:buNone/>
              <a:defRPr sz="1800">
                <a:solidFill>
                  <a:schemeClr val="lt1"/>
                </a:solidFill>
                <a:latin typeface="Century Gothic"/>
                <a:ea typeface="Century Gothic"/>
                <a:cs typeface="Century Gothic"/>
                <a:sym typeface="Century Gothic"/>
              </a:defRPr>
            </a:lvl4pPr>
            <a:lvl5pPr indent="0" lvl="4" marL="0" marR="0" rtl="0" algn="l">
              <a:spcBef>
                <a:spcPts val="0"/>
              </a:spcBef>
              <a:buNone/>
              <a:defRPr sz="1800">
                <a:solidFill>
                  <a:schemeClr val="lt1"/>
                </a:solidFill>
                <a:latin typeface="Century Gothic"/>
                <a:ea typeface="Century Gothic"/>
                <a:cs typeface="Century Gothic"/>
                <a:sym typeface="Century Gothic"/>
              </a:defRPr>
            </a:lvl5pPr>
            <a:lvl6pPr indent="0" lvl="5" marL="0" marR="0" rtl="0" algn="l">
              <a:spcBef>
                <a:spcPts val="0"/>
              </a:spcBef>
              <a:buNone/>
              <a:defRPr sz="1800">
                <a:solidFill>
                  <a:schemeClr val="lt1"/>
                </a:solidFill>
                <a:latin typeface="Century Gothic"/>
                <a:ea typeface="Century Gothic"/>
                <a:cs typeface="Century Gothic"/>
                <a:sym typeface="Century Gothic"/>
              </a:defRPr>
            </a:lvl6pPr>
            <a:lvl7pPr indent="0" lvl="6" marL="0" marR="0" rtl="0" algn="l">
              <a:spcBef>
                <a:spcPts val="0"/>
              </a:spcBef>
              <a:buNone/>
              <a:defRPr sz="1800">
                <a:solidFill>
                  <a:schemeClr val="lt1"/>
                </a:solidFill>
                <a:latin typeface="Century Gothic"/>
                <a:ea typeface="Century Gothic"/>
                <a:cs typeface="Century Gothic"/>
                <a:sym typeface="Century Gothic"/>
              </a:defRPr>
            </a:lvl7pPr>
            <a:lvl8pPr indent="0" lvl="7" marL="0" marR="0" rtl="0" algn="l">
              <a:spcBef>
                <a:spcPts val="0"/>
              </a:spcBef>
              <a:buNone/>
              <a:defRPr sz="1800">
                <a:solidFill>
                  <a:schemeClr val="lt1"/>
                </a:solidFill>
                <a:latin typeface="Century Gothic"/>
                <a:ea typeface="Century Gothic"/>
                <a:cs typeface="Century Gothic"/>
                <a:sym typeface="Century Gothic"/>
              </a:defRPr>
            </a:lvl8pPr>
            <a:lvl9pPr indent="0" lvl="8" marL="0" marR="0" rtl="0" algn="l">
              <a:spcBef>
                <a:spcPts val="0"/>
              </a:spcBef>
              <a:buNone/>
              <a:defRPr sz="1800">
                <a:solidFill>
                  <a:schemeClr val="lt1"/>
                </a:solidFill>
                <a:latin typeface="Century Gothic"/>
                <a:ea typeface="Century Gothic"/>
                <a:cs typeface="Century Gothic"/>
                <a:sym typeface="Century Gothic"/>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2" name="Shape 52"/>
        <p:cNvGrpSpPr/>
        <p:nvPr/>
      </p:nvGrpSpPr>
      <p:grpSpPr>
        <a:xfrm>
          <a:off x="0" y="0"/>
          <a:ext cx="0" cy="0"/>
          <a:chOff x="0" y="0"/>
          <a:chExt cx="0" cy="0"/>
        </a:xfrm>
      </p:grpSpPr>
      <p:sp>
        <p:nvSpPr>
          <p:cNvPr id="53" name="Google Shape;53;p7"/>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54" name="Google Shape;54;p7"/>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55" name="Google Shape;55;p7"/>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56" name="Google Shape;56;p7"/>
          <p:cNvSpPr txBox="1"/>
          <p:nvPr>
            <p:ph idx="12" type="sldNum"/>
          </p:nvPr>
        </p:nvSpPr>
        <p:spPr>
          <a:xfrm>
            <a:off x="10352540" y="295729"/>
            <a:ext cx="838199" cy="767687"/>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lt1"/>
                </a:solidFill>
                <a:latin typeface="Century Gothic"/>
                <a:ea typeface="Century Gothic"/>
                <a:cs typeface="Century Gothic"/>
                <a:sym typeface="Century Gothic"/>
              </a:defRPr>
            </a:lvl1pPr>
            <a:lvl2pPr indent="0" lvl="1" marL="0" marR="0" rtl="0" algn="l">
              <a:spcBef>
                <a:spcPts val="0"/>
              </a:spcBef>
              <a:buNone/>
              <a:defRPr sz="1800">
                <a:solidFill>
                  <a:schemeClr val="lt1"/>
                </a:solidFill>
                <a:latin typeface="Century Gothic"/>
                <a:ea typeface="Century Gothic"/>
                <a:cs typeface="Century Gothic"/>
                <a:sym typeface="Century Gothic"/>
              </a:defRPr>
            </a:lvl2pPr>
            <a:lvl3pPr indent="0" lvl="2" marL="0" marR="0" rtl="0" algn="l">
              <a:spcBef>
                <a:spcPts val="0"/>
              </a:spcBef>
              <a:buNone/>
              <a:defRPr sz="1800">
                <a:solidFill>
                  <a:schemeClr val="lt1"/>
                </a:solidFill>
                <a:latin typeface="Century Gothic"/>
                <a:ea typeface="Century Gothic"/>
                <a:cs typeface="Century Gothic"/>
                <a:sym typeface="Century Gothic"/>
              </a:defRPr>
            </a:lvl3pPr>
            <a:lvl4pPr indent="0" lvl="3" marL="0" marR="0" rtl="0" algn="l">
              <a:spcBef>
                <a:spcPts val="0"/>
              </a:spcBef>
              <a:buNone/>
              <a:defRPr sz="1800">
                <a:solidFill>
                  <a:schemeClr val="lt1"/>
                </a:solidFill>
                <a:latin typeface="Century Gothic"/>
                <a:ea typeface="Century Gothic"/>
                <a:cs typeface="Century Gothic"/>
                <a:sym typeface="Century Gothic"/>
              </a:defRPr>
            </a:lvl4pPr>
            <a:lvl5pPr indent="0" lvl="4" marL="0" marR="0" rtl="0" algn="l">
              <a:spcBef>
                <a:spcPts val="0"/>
              </a:spcBef>
              <a:buNone/>
              <a:defRPr sz="1800">
                <a:solidFill>
                  <a:schemeClr val="lt1"/>
                </a:solidFill>
                <a:latin typeface="Century Gothic"/>
                <a:ea typeface="Century Gothic"/>
                <a:cs typeface="Century Gothic"/>
                <a:sym typeface="Century Gothic"/>
              </a:defRPr>
            </a:lvl5pPr>
            <a:lvl6pPr indent="0" lvl="5" marL="0" marR="0" rtl="0" algn="l">
              <a:spcBef>
                <a:spcPts val="0"/>
              </a:spcBef>
              <a:buNone/>
              <a:defRPr sz="1800">
                <a:solidFill>
                  <a:schemeClr val="lt1"/>
                </a:solidFill>
                <a:latin typeface="Century Gothic"/>
                <a:ea typeface="Century Gothic"/>
                <a:cs typeface="Century Gothic"/>
                <a:sym typeface="Century Gothic"/>
              </a:defRPr>
            </a:lvl6pPr>
            <a:lvl7pPr indent="0" lvl="6" marL="0" marR="0" rtl="0" algn="l">
              <a:spcBef>
                <a:spcPts val="0"/>
              </a:spcBef>
              <a:buNone/>
              <a:defRPr sz="1800">
                <a:solidFill>
                  <a:schemeClr val="lt1"/>
                </a:solidFill>
                <a:latin typeface="Century Gothic"/>
                <a:ea typeface="Century Gothic"/>
                <a:cs typeface="Century Gothic"/>
                <a:sym typeface="Century Gothic"/>
              </a:defRPr>
            </a:lvl7pPr>
            <a:lvl8pPr indent="0" lvl="7" marL="0" marR="0" rtl="0" algn="l">
              <a:spcBef>
                <a:spcPts val="0"/>
              </a:spcBef>
              <a:buNone/>
              <a:defRPr sz="1800">
                <a:solidFill>
                  <a:schemeClr val="lt1"/>
                </a:solidFill>
                <a:latin typeface="Century Gothic"/>
                <a:ea typeface="Century Gothic"/>
                <a:cs typeface="Century Gothic"/>
                <a:sym typeface="Century Gothic"/>
              </a:defRPr>
            </a:lvl8pPr>
            <a:lvl9pPr indent="0" lvl="8" marL="0" marR="0" rtl="0" algn="l">
              <a:spcBef>
                <a:spcPts val="0"/>
              </a:spcBef>
              <a:buNone/>
              <a:defRPr sz="1800">
                <a:solidFill>
                  <a:schemeClr val="lt1"/>
                </a:solidFill>
                <a:latin typeface="Century Gothic"/>
                <a:ea typeface="Century Gothic"/>
                <a:cs typeface="Century Gothic"/>
                <a:sym typeface="Century Gothic"/>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8"/>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59" name="Google Shape;59;p8"/>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60" name="Google Shape;60;p8"/>
          <p:cNvSpPr txBox="1"/>
          <p:nvPr>
            <p:ph idx="12" type="sldNum"/>
          </p:nvPr>
        </p:nvSpPr>
        <p:spPr>
          <a:xfrm>
            <a:off x="10352540" y="295729"/>
            <a:ext cx="838199" cy="767687"/>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lt1"/>
                </a:solidFill>
                <a:latin typeface="Century Gothic"/>
                <a:ea typeface="Century Gothic"/>
                <a:cs typeface="Century Gothic"/>
                <a:sym typeface="Century Gothic"/>
              </a:defRPr>
            </a:lvl1pPr>
            <a:lvl2pPr indent="0" lvl="1" marL="0" marR="0" rtl="0" algn="l">
              <a:spcBef>
                <a:spcPts val="0"/>
              </a:spcBef>
              <a:buNone/>
              <a:defRPr sz="1800">
                <a:solidFill>
                  <a:schemeClr val="lt1"/>
                </a:solidFill>
                <a:latin typeface="Century Gothic"/>
                <a:ea typeface="Century Gothic"/>
                <a:cs typeface="Century Gothic"/>
                <a:sym typeface="Century Gothic"/>
              </a:defRPr>
            </a:lvl2pPr>
            <a:lvl3pPr indent="0" lvl="2" marL="0" marR="0" rtl="0" algn="l">
              <a:spcBef>
                <a:spcPts val="0"/>
              </a:spcBef>
              <a:buNone/>
              <a:defRPr sz="1800">
                <a:solidFill>
                  <a:schemeClr val="lt1"/>
                </a:solidFill>
                <a:latin typeface="Century Gothic"/>
                <a:ea typeface="Century Gothic"/>
                <a:cs typeface="Century Gothic"/>
                <a:sym typeface="Century Gothic"/>
              </a:defRPr>
            </a:lvl3pPr>
            <a:lvl4pPr indent="0" lvl="3" marL="0" marR="0" rtl="0" algn="l">
              <a:spcBef>
                <a:spcPts val="0"/>
              </a:spcBef>
              <a:buNone/>
              <a:defRPr sz="1800">
                <a:solidFill>
                  <a:schemeClr val="lt1"/>
                </a:solidFill>
                <a:latin typeface="Century Gothic"/>
                <a:ea typeface="Century Gothic"/>
                <a:cs typeface="Century Gothic"/>
                <a:sym typeface="Century Gothic"/>
              </a:defRPr>
            </a:lvl4pPr>
            <a:lvl5pPr indent="0" lvl="4" marL="0" marR="0" rtl="0" algn="l">
              <a:spcBef>
                <a:spcPts val="0"/>
              </a:spcBef>
              <a:buNone/>
              <a:defRPr sz="1800">
                <a:solidFill>
                  <a:schemeClr val="lt1"/>
                </a:solidFill>
                <a:latin typeface="Century Gothic"/>
                <a:ea typeface="Century Gothic"/>
                <a:cs typeface="Century Gothic"/>
                <a:sym typeface="Century Gothic"/>
              </a:defRPr>
            </a:lvl5pPr>
            <a:lvl6pPr indent="0" lvl="5" marL="0" marR="0" rtl="0" algn="l">
              <a:spcBef>
                <a:spcPts val="0"/>
              </a:spcBef>
              <a:buNone/>
              <a:defRPr sz="1800">
                <a:solidFill>
                  <a:schemeClr val="lt1"/>
                </a:solidFill>
                <a:latin typeface="Century Gothic"/>
                <a:ea typeface="Century Gothic"/>
                <a:cs typeface="Century Gothic"/>
                <a:sym typeface="Century Gothic"/>
              </a:defRPr>
            </a:lvl6pPr>
            <a:lvl7pPr indent="0" lvl="6" marL="0" marR="0" rtl="0" algn="l">
              <a:spcBef>
                <a:spcPts val="0"/>
              </a:spcBef>
              <a:buNone/>
              <a:defRPr sz="1800">
                <a:solidFill>
                  <a:schemeClr val="lt1"/>
                </a:solidFill>
                <a:latin typeface="Century Gothic"/>
                <a:ea typeface="Century Gothic"/>
                <a:cs typeface="Century Gothic"/>
                <a:sym typeface="Century Gothic"/>
              </a:defRPr>
            </a:lvl7pPr>
            <a:lvl8pPr indent="0" lvl="7" marL="0" marR="0" rtl="0" algn="l">
              <a:spcBef>
                <a:spcPts val="0"/>
              </a:spcBef>
              <a:buNone/>
              <a:defRPr sz="1800">
                <a:solidFill>
                  <a:schemeClr val="lt1"/>
                </a:solidFill>
                <a:latin typeface="Century Gothic"/>
                <a:ea typeface="Century Gothic"/>
                <a:cs typeface="Century Gothic"/>
                <a:sym typeface="Century Gothic"/>
              </a:defRPr>
            </a:lvl8pPr>
            <a:lvl9pPr indent="0" lvl="8" marL="0" marR="0" rtl="0" algn="l">
              <a:spcBef>
                <a:spcPts val="0"/>
              </a:spcBef>
              <a:buNone/>
              <a:defRPr sz="1800">
                <a:solidFill>
                  <a:schemeClr val="lt1"/>
                </a:solidFill>
                <a:latin typeface="Century Gothic"/>
                <a:ea typeface="Century Gothic"/>
                <a:cs typeface="Century Gothic"/>
                <a:sym typeface="Century Gothic"/>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1" name="Shape 61"/>
        <p:cNvGrpSpPr/>
        <p:nvPr/>
      </p:nvGrpSpPr>
      <p:grpSpPr>
        <a:xfrm>
          <a:off x="0" y="0"/>
          <a:ext cx="0" cy="0"/>
          <a:chOff x="0" y="0"/>
          <a:chExt cx="0" cy="0"/>
        </a:xfrm>
      </p:grpSpPr>
      <p:sp>
        <p:nvSpPr>
          <p:cNvPr id="62" name="Google Shape;62;p9"/>
          <p:cNvSpPr txBox="1"/>
          <p:nvPr>
            <p:ph type="title"/>
          </p:nvPr>
        </p:nvSpPr>
        <p:spPr>
          <a:xfrm>
            <a:off x="1154954" y="1447800"/>
            <a:ext cx="3401063" cy="14478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Clr>
                <a:schemeClr val="lt2"/>
              </a:buClr>
              <a:buSzPts val="2400"/>
              <a:buFont typeface="Century Gothic"/>
              <a:buNone/>
              <a:defRPr b="0" i="0" sz="24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63" name="Google Shape;63;p9"/>
          <p:cNvSpPr txBox="1"/>
          <p:nvPr>
            <p:ph idx="1" type="body"/>
          </p:nvPr>
        </p:nvSpPr>
        <p:spPr>
          <a:xfrm>
            <a:off x="4784616" y="1447800"/>
            <a:ext cx="5195997" cy="4572000"/>
          </a:xfrm>
          <a:prstGeom prst="rect">
            <a:avLst/>
          </a:prstGeom>
          <a:noFill/>
          <a:ln>
            <a:noFill/>
          </a:ln>
        </p:spPr>
        <p:txBody>
          <a:bodyPr anchorCtr="0" anchor="ctr" bIns="45700" lIns="91425" spcFirstLastPara="1" rIns="91425" wrap="square" tIns="45700">
            <a:noAutofit/>
          </a:bodyPr>
          <a:lstStyle>
            <a:lvl1pPr indent="-330200" lvl="0" marL="457200" marR="0" rtl="0" algn="l">
              <a:spcBef>
                <a:spcPts val="1000"/>
              </a:spcBef>
              <a:spcAft>
                <a:spcPts val="0"/>
              </a:spcAft>
              <a:buClr>
                <a:srgbClr val="9567CB"/>
              </a:buClr>
              <a:buSzPts val="1600"/>
              <a:buFont typeface="Noto Sans Symbols"/>
              <a:buChar char="▶"/>
              <a:defRPr b="0" i="0" sz="2000" u="none" cap="none" strike="noStrike">
                <a:solidFill>
                  <a:schemeClr val="dk1"/>
                </a:solidFill>
                <a:latin typeface="Century Gothic"/>
                <a:ea typeface="Century Gothic"/>
                <a:cs typeface="Century Gothic"/>
                <a:sym typeface="Century Gothic"/>
              </a:defRPr>
            </a:lvl1pPr>
            <a:lvl2pPr indent="-320040" lvl="1" marL="914400" marR="0" rtl="0" algn="l">
              <a:spcBef>
                <a:spcPts val="1000"/>
              </a:spcBef>
              <a:spcAft>
                <a:spcPts val="0"/>
              </a:spcAft>
              <a:buClr>
                <a:srgbClr val="9567CB"/>
              </a:buClr>
              <a:buSzPts val="1440"/>
              <a:buFont typeface="Noto Sans Symbols"/>
              <a:buChar char="▶"/>
              <a:defRPr b="0" i="0" sz="1800" u="none" cap="none" strike="noStrike">
                <a:solidFill>
                  <a:schemeClr val="dk1"/>
                </a:solidFill>
                <a:latin typeface="Century Gothic"/>
                <a:ea typeface="Century Gothic"/>
                <a:cs typeface="Century Gothic"/>
                <a:sym typeface="Century Gothic"/>
              </a:defRPr>
            </a:lvl2pPr>
            <a:lvl3pPr indent="-309880" lvl="2" marL="1371600" marR="0" rtl="0" algn="l">
              <a:spcBef>
                <a:spcPts val="1000"/>
              </a:spcBef>
              <a:spcAft>
                <a:spcPts val="0"/>
              </a:spcAft>
              <a:buClr>
                <a:srgbClr val="9567CB"/>
              </a:buClr>
              <a:buSzPts val="1280"/>
              <a:buFont typeface="Noto Sans Symbols"/>
              <a:buChar char="▶"/>
              <a:defRPr b="0" i="0" sz="1600" u="none" cap="none" strike="noStrike">
                <a:solidFill>
                  <a:schemeClr val="dk1"/>
                </a:solidFill>
                <a:latin typeface="Century Gothic"/>
                <a:ea typeface="Century Gothic"/>
                <a:cs typeface="Century Gothic"/>
                <a:sym typeface="Century Gothic"/>
              </a:defRPr>
            </a:lvl3pPr>
            <a:lvl4pPr indent="-299719" lvl="3" marL="1828800" marR="0" rtl="0" algn="l">
              <a:spcBef>
                <a:spcPts val="1000"/>
              </a:spcBef>
              <a:spcAft>
                <a:spcPts val="0"/>
              </a:spcAft>
              <a:buClr>
                <a:srgbClr val="9567CB"/>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4pPr>
            <a:lvl5pPr indent="-299720" lvl="4" marL="2286000" marR="0" rtl="0" algn="l">
              <a:spcBef>
                <a:spcPts val="1000"/>
              </a:spcBef>
              <a:spcAft>
                <a:spcPts val="0"/>
              </a:spcAft>
              <a:buClr>
                <a:srgbClr val="9567CB"/>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5pPr>
            <a:lvl6pPr indent="-299720" lvl="5" marL="2743200" marR="0" rtl="0" algn="l">
              <a:spcBef>
                <a:spcPts val="1000"/>
              </a:spcBef>
              <a:spcAft>
                <a:spcPts val="0"/>
              </a:spcAft>
              <a:buClr>
                <a:srgbClr val="9567CB"/>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6pPr>
            <a:lvl7pPr indent="-299720" lvl="6" marL="3200400" marR="0" rtl="0" algn="l">
              <a:spcBef>
                <a:spcPts val="1000"/>
              </a:spcBef>
              <a:spcAft>
                <a:spcPts val="0"/>
              </a:spcAft>
              <a:buClr>
                <a:srgbClr val="9567CB"/>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7pPr>
            <a:lvl8pPr indent="-299720" lvl="7" marL="3657600" marR="0" rtl="0" algn="l">
              <a:spcBef>
                <a:spcPts val="1000"/>
              </a:spcBef>
              <a:spcAft>
                <a:spcPts val="0"/>
              </a:spcAft>
              <a:buClr>
                <a:srgbClr val="9567CB"/>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8pPr>
            <a:lvl9pPr indent="-299720" lvl="8" marL="4114800" marR="0" rtl="0" algn="l">
              <a:spcBef>
                <a:spcPts val="1000"/>
              </a:spcBef>
              <a:spcAft>
                <a:spcPts val="0"/>
              </a:spcAft>
              <a:buClr>
                <a:srgbClr val="9567CB"/>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9pPr>
          </a:lstStyle>
          <a:p/>
        </p:txBody>
      </p:sp>
      <p:sp>
        <p:nvSpPr>
          <p:cNvPr id="64" name="Google Shape;64;p9"/>
          <p:cNvSpPr txBox="1"/>
          <p:nvPr>
            <p:ph idx="2" type="body"/>
          </p:nvPr>
        </p:nvSpPr>
        <p:spPr>
          <a:xfrm>
            <a:off x="1154955" y="3129280"/>
            <a:ext cx="3401062" cy="2895599"/>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1000"/>
              </a:spcBef>
              <a:spcAft>
                <a:spcPts val="0"/>
              </a:spcAft>
              <a:buClr>
                <a:srgbClr val="9567CB"/>
              </a:buClr>
              <a:buSzPts val="1120"/>
              <a:buFont typeface="Noto Sans Symbols"/>
              <a:buNone/>
              <a:defRPr b="0" i="0" sz="1400" u="none" cap="none" strike="noStrike">
                <a:solidFill>
                  <a:schemeClr val="dk1"/>
                </a:solidFill>
                <a:latin typeface="Century Gothic"/>
                <a:ea typeface="Century Gothic"/>
                <a:cs typeface="Century Gothic"/>
                <a:sym typeface="Century Gothic"/>
              </a:defRPr>
            </a:lvl1pPr>
            <a:lvl2pPr indent="-228600" lvl="1" marL="914400" marR="0" rtl="0" algn="l">
              <a:spcBef>
                <a:spcPts val="1000"/>
              </a:spcBef>
              <a:spcAft>
                <a:spcPts val="0"/>
              </a:spcAft>
              <a:buClr>
                <a:srgbClr val="9567CB"/>
              </a:buClr>
              <a:buSzPts val="960"/>
              <a:buFont typeface="Noto Sans Symbols"/>
              <a:buNone/>
              <a:defRPr b="0" i="0" sz="1200" u="none" cap="none" strike="noStrike">
                <a:solidFill>
                  <a:schemeClr val="dk1"/>
                </a:solidFill>
                <a:latin typeface="Century Gothic"/>
                <a:ea typeface="Century Gothic"/>
                <a:cs typeface="Century Gothic"/>
                <a:sym typeface="Century Gothic"/>
              </a:defRPr>
            </a:lvl2pPr>
            <a:lvl3pPr indent="-228600" lvl="2" marL="1371600" marR="0" rtl="0" algn="l">
              <a:spcBef>
                <a:spcPts val="1000"/>
              </a:spcBef>
              <a:spcAft>
                <a:spcPts val="0"/>
              </a:spcAft>
              <a:buClr>
                <a:srgbClr val="9567CB"/>
              </a:buClr>
              <a:buSzPts val="800"/>
              <a:buFont typeface="Noto Sans Symbols"/>
              <a:buNone/>
              <a:defRPr b="0" i="0" sz="1000" u="none" cap="none" strike="noStrike">
                <a:solidFill>
                  <a:schemeClr val="dk1"/>
                </a:solidFill>
                <a:latin typeface="Century Gothic"/>
                <a:ea typeface="Century Gothic"/>
                <a:cs typeface="Century Gothic"/>
                <a:sym typeface="Century Gothic"/>
              </a:defRPr>
            </a:lvl3pPr>
            <a:lvl4pPr indent="-228600" lvl="3" marL="18288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4pPr>
            <a:lvl5pPr indent="-228600" lvl="4" marL="22860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5pPr>
            <a:lvl6pPr indent="-228600" lvl="5" marL="27432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sp>
        <p:nvSpPr>
          <p:cNvPr id="65" name="Google Shape;65;p9"/>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66" name="Google Shape;66;p9"/>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67" name="Google Shape;67;p9"/>
          <p:cNvSpPr txBox="1"/>
          <p:nvPr>
            <p:ph idx="12" type="sldNum"/>
          </p:nvPr>
        </p:nvSpPr>
        <p:spPr>
          <a:xfrm>
            <a:off x="10352540" y="295729"/>
            <a:ext cx="838199" cy="767687"/>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lt1"/>
                </a:solidFill>
                <a:latin typeface="Century Gothic"/>
                <a:ea typeface="Century Gothic"/>
                <a:cs typeface="Century Gothic"/>
                <a:sym typeface="Century Gothic"/>
              </a:defRPr>
            </a:lvl1pPr>
            <a:lvl2pPr indent="0" lvl="1" marL="0" marR="0" rtl="0" algn="l">
              <a:spcBef>
                <a:spcPts val="0"/>
              </a:spcBef>
              <a:buNone/>
              <a:defRPr sz="1800">
                <a:solidFill>
                  <a:schemeClr val="lt1"/>
                </a:solidFill>
                <a:latin typeface="Century Gothic"/>
                <a:ea typeface="Century Gothic"/>
                <a:cs typeface="Century Gothic"/>
                <a:sym typeface="Century Gothic"/>
              </a:defRPr>
            </a:lvl2pPr>
            <a:lvl3pPr indent="0" lvl="2" marL="0" marR="0" rtl="0" algn="l">
              <a:spcBef>
                <a:spcPts val="0"/>
              </a:spcBef>
              <a:buNone/>
              <a:defRPr sz="1800">
                <a:solidFill>
                  <a:schemeClr val="lt1"/>
                </a:solidFill>
                <a:latin typeface="Century Gothic"/>
                <a:ea typeface="Century Gothic"/>
                <a:cs typeface="Century Gothic"/>
                <a:sym typeface="Century Gothic"/>
              </a:defRPr>
            </a:lvl3pPr>
            <a:lvl4pPr indent="0" lvl="3" marL="0" marR="0" rtl="0" algn="l">
              <a:spcBef>
                <a:spcPts val="0"/>
              </a:spcBef>
              <a:buNone/>
              <a:defRPr sz="1800">
                <a:solidFill>
                  <a:schemeClr val="lt1"/>
                </a:solidFill>
                <a:latin typeface="Century Gothic"/>
                <a:ea typeface="Century Gothic"/>
                <a:cs typeface="Century Gothic"/>
                <a:sym typeface="Century Gothic"/>
              </a:defRPr>
            </a:lvl4pPr>
            <a:lvl5pPr indent="0" lvl="4" marL="0" marR="0" rtl="0" algn="l">
              <a:spcBef>
                <a:spcPts val="0"/>
              </a:spcBef>
              <a:buNone/>
              <a:defRPr sz="1800">
                <a:solidFill>
                  <a:schemeClr val="lt1"/>
                </a:solidFill>
                <a:latin typeface="Century Gothic"/>
                <a:ea typeface="Century Gothic"/>
                <a:cs typeface="Century Gothic"/>
                <a:sym typeface="Century Gothic"/>
              </a:defRPr>
            </a:lvl5pPr>
            <a:lvl6pPr indent="0" lvl="5" marL="0" marR="0" rtl="0" algn="l">
              <a:spcBef>
                <a:spcPts val="0"/>
              </a:spcBef>
              <a:buNone/>
              <a:defRPr sz="1800">
                <a:solidFill>
                  <a:schemeClr val="lt1"/>
                </a:solidFill>
                <a:latin typeface="Century Gothic"/>
                <a:ea typeface="Century Gothic"/>
                <a:cs typeface="Century Gothic"/>
                <a:sym typeface="Century Gothic"/>
              </a:defRPr>
            </a:lvl6pPr>
            <a:lvl7pPr indent="0" lvl="6" marL="0" marR="0" rtl="0" algn="l">
              <a:spcBef>
                <a:spcPts val="0"/>
              </a:spcBef>
              <a:buNone/>
              <a:defRPr sz="1800">
                <a:solidFill>
                  <a:schemeClr val="lt1"/>
                </a:solidFill>
                <a:latin typeface="Century Gothic"/>
                <a:ea typeface="Century Gothic"/>
                <a:cs typeface="Century Gothic"/>
                <a:sym typeface="Century Gothic"/>
              </a:defRPr>
            </a:lvl7pPr>
            <a:lvl8pPr indent="0" lvl="7" marL="0" marR="0" rtl="0" algn="l">
              <a:spcBef>
                <a:spcPts val="0"/>
              </a:spcBef>
              <a:buNone/>
              <a:defRPr sz="1800">
                <a:solidFill>
                  <a:schemeClr val="lt1"/>
                </a:solidFill>
                <a:latin typeface="Century Gothic"/>
                <a:ea typeface="Century Gothic"/>
                <a:cs typeface="Century Gothic"/>
                <a:sym typeface="Century Gothic"/>
              </a:defRPr>
            </a:lvl8pPr>
            <a:lvl9pPr indent="0" lvl="8" marL="0" marR="0" rtl="0" algn="l">
              <a:spcBef>
                <a:spcPts val="0"/>
              </a:spcBef>
              <a:buNone/>
              <a:defRPr sz="1800">
                <a:solidFill>
                  <a:schemeClr val="lt1"/>
                </a:solidFill>
                <a:latin typeface="Century Gothic"/>
                <a:ea typeface="Century Gothic"/>
                <a:cs typeface="Century Gothic"/>
                <a:sym typeface="Century Gothic"/>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8" name="Shape 68"/>
        <p:cNvGrpSpPr/>
        <p:nvPr/>
      </p:nvGrpSpPr>
      <p:grpSpPr>
        <a:xfrm>
          <a:off x="0" y="0"/>
          <a:ext cx="0" cy="0"/>
          <a:chOff x="0" y="0"/>
          <a:chExt cx="0" cy="0"/>
        </a:xfrm>
      </p:grpSpPr>
      <p:sp>
        <p:nvSpPr>
          <p:cNvPr id="69" name="Google Shape;69;p10"/>
          <p:cNvSpPr txBox="1"/>
          <p:nvPr>
            <p:ph type="title"/>
          </p:nvPr>
        </p:nvSpPr>
        <p:spPr>
          <a:xfrm>
            <a:off x="1153907" y="1854192"/>
            <a:ext cx="5092906" cy="1574808"/>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Clr>
                <a:schemeClr val="lt2"/>
              </a:buClr>
              <a:buSzPts val="3600"/>
              <a:buFont typeface="Century Gothic"/>
              <a:buNone/>
              <a:defRPr b="0" i="0" sz="36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70" name="Google Shape;70;p10"/>
          <p:cNvSpPr/>
          <p:nvPr>
            <p:ph idx="2" type="pic"/>
          </p:nvPr>
        </p:nvSpPr>
        <p:spPr>
          <a:xfrm>
            <a:off x="6949546" y="1143000"/>
            <a:ext cx="3200400" cy="4572000"/>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Autofit/>
          </a:bodyPr>
          <a:lstStyle>
            <a:lvl1pPr lvl="0" marR="0" rtl="0" algn="ctr">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1pPr>
            <a:lvl2pPr lvl="1" marR="0" rtl="0" algn="l">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2pPr>
            <a:lvl3pPr lvl="2" marR="0" rtl="0" algn="l">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3pPr>
            <a:lvl4pPr lvl="3" marR="0" rtl="0" algn="l">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4pPr>
            <a:lvl5pPr lvl="4" marR="0" rtl="0" algn="l">
              <a:spcBef>
                <a:spcPts val="1000"/>
              </a:spcBef>
              <a:spcAft>
                <a:spcPts val="0"/>
              </a:spcAft>
              <a:buClr>
                <a:srgbClr val="9567CB"/>
              </a:buClr>
              <a:buSzPts val="1280"/>
              <a:buFont typeface="Noto Sans Symbols"/>
              <a:buNone/>
              <a:defRPr b="0" i="0" sz="1600" u="none" cap="none" strike="noStrike">
                <a:solidFill>
                  <a:schemeClr val="dk1"/>
                </a:solidFill>
                <a:latin typeface="Century Gothic"/>
                <a:ea typeface="Century Gothic"/>
                <a:cs typeface="Century Gothic"/>
                <a:sym typeface="Century Gothic"/>
              </a:defRPr>
            </a:lvl5pPr>
            <a:lvl6pPr lvl="5" marR="0" rtl="0" algn="l">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6pPr>
            <a:lvl7pPr lvl="6" marR="0" rtl="0" algn="l">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7pPr>
            <a:lvl8pPr lvl="7" marR="0" rtl="0" algn="l">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8pPr>
            <a:lvl9pPr lvl="8" marR="0" rtl="0" algn="l">
              <a:spcBef>
                <a:spcPts val="1000"/>
              </a:spcBef>
              <a:spcAft>
                <a:spcPts val="0"/>
              </a:spcAft>
              <a:buClr>
                <a:srgbClr val="9567CB"/>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9pPr>
          </a:lstStyle>
          <a:p/>
        </p:txBody>
      </p:sp>
      <p:sp>
        <p:nvSpPr>
          <p:cNvPr id="71" name="Google Shape;71;p10"/>
          <p:cNvSpPr txBox="1"/>
          <p:nvPr>
            <p:ph idx="1" type="body"/>
          </p:nvPr>
        </p:nvSpPr>
        <p:spPr>
          <a:xfrm>
            <a:off x="1154954" y="3657600"/>
            <a:ext cx="5084979" cy="13716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1000"/>
              </a:spcBef>
              <a:spcAft>
                <a:spcPts val="0"/>
              </a:spcAft>
              <a:buClr>
                <a:srgbClr val="9567CB"/>
              </a:buClr>
              <a:buSzPts val="1120"/>
              <a:buFont typeface="Noto Sans Symbols"/>
              <a:buNone/>
              <a:defRPr b="0" i="0" sz="1400" u="none" cap="none" strike="noStrike">
                <a:solidFill>
                  <a:schemeClr val="dk1"/>
                </a:solidFill>
                <a:latin typeface="Century Gothic"/>
                <a:ea typeface="Century Gothic"/>
                <a:cs typeface="Century Gothic"/>
                <a:sym typeface="Century Gothic"/>
              </a:defRPr>
            </a:lvl1pPr>
            <a:lvl2pPr indent="-228600" lvl="1" marL="914400" marR="0" rtl="0" algn="l">
              <a:spcBef>
                <a:spcPts val="1000"/>
              </a:spcBef>
              <a:spcAft>
                <a:spcPts val="0"/>
              </a:spcAft>
              <a:buClr>
                <a:srgbClr val="9567CB"/>
              </a:buClr>
              <a:buSzPts val="960"/>
              <a:buFont typeface="Noto Sans Symbols"/>
              <a:buNone/>
              <a:defRPr b="0" i="0" sz="1200" u="none" cap="none" strike="noStrike">
                <a:solidFill>
                  <a:schemeClr val="dk1"/>
                </a:solidFill>
                <a:latin typeface="Century Gothic"/>
                <a:ea typeface="Century Gothic"/>
                <a:cs typeface="Century Gothic"/>
                <a:sym typeface="Century Gothic"/>
              </a:defRPr>
            </a:lvl2pPr>
            <a:lvl3pPr indent="-228600" lvl="2" marL="1371600" marR="0" rtl="0" algn="l">
              <a:spcBef>
                <a:spcPts val="1000"/>
              </a:spcBef>
              <a:spcAft>
                <a:spcPts val="0"/>
              </a:spcAft>
              <a:buClr>
                <a:srgbClr val="9567CB"/>
              </a:buClr>
              <a:buSzPts val="800"/>
              <a:buFont typeface="Noto Sans Symbols"/>
              <a:buNone/>
              <a:defRPr b="0" i="0" sz="1000" u="none" cap="none" strike="noStrike">
                <a:solidFill>
                  <a:schemeClr val="dk1"/>
                </a:solidFill>
                <a:latin typeface="Century Gothic"/>
                <a:ea typeface="Century Gothic"/>
                <a:cs typeface="Century Gothic"/>
                <a:sym typeface="Century Gothic"/>
              </a:defRPr>
            </a:lvl3pPr>
            <a:lvl4pPr indent="-228600" lvl="3" marL="18288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4pPr>
            <a:lvl5pPr indent="-228600" lvl="4" marL="2286000" marR="0" rtl="0" algn="l">
              <a:spcBef>
                <a:spcPts val="1000"/>
              </a:spcBef>
              <a:spcAft>
                <a:spcPts val="0"/>
              </a:spcAft>
              <a:buClr>
                <a:srgbClr val="9567CB"/>
              </a:buClr>
              <a:buSzPts val="720"/>
              <a:buFont typeface="Noto Sans Symbols"/>
              <a:buNone/>
              <a:defRPr b="0" i="0" sz="900" u="none" cap="none" strike="noStrike">
                <a:solidFill>
                  <a:schemeClr val="dk1"/>
                </a:solidFill>
                <a:latin typeface="Century Gothic"/>
                <a:ea typeface="Century Gothic"/>
                <a:cs typeface="Century Gothic"/>
                <a:sym typeface="Century Gothic"/>
              </a:defRPr>
            </a:lvl5pPr>
            <a:lvl6pPr indent="-228600" lvl="5" marL="27432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9567CB"/>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sp>
        <p:nvSpPr>
          <p:cNvPr id="72" name="Google Shape;72;p10"/>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73" name="Google Shape;73;p10"/>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74" name="Google Shape;74;p10"/>
          <p:cNvSpPr txBox="1"/>
          <p:nvPr>
            <p:ph idx="12" type="sldNum"/>
          </p:nvPr>
        </p:nvSpPr>
        <p:spPr>
          <a:xfrm>
            <a:off x="10352540" y="295729"/>
            <a:ext cx="838199" cy="767687"/>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lt1"/>
                </a:solidFill>
                <a:latin typeface="Century Gothic"/>
                <a:ea typeface="Century Gothic"/>
                <a:cs typeface="Century Gothic"/>
                <a:sym typeface="Century Gothic"/>
              </a:defRPr>
            </a:lvl1pPr>
            <a:lvl2pPr indent="0" lvl="1" marL="0" marR="0" rtl="0" algn="l">
              <a:spcBef>
                <a:spcPts val="0"/>
              </a:spcBef>
              <a:buNone/>
              <a:defRPr sz="1800">
                <a:solidFill>
                  <a:schemeClr val="lt1"/>
                </a:solidFill>
                <a:latin typeface="Century Gothic"/>
                <a:ea typeface="Century Gothic"/>
                <a:cs typeface="Century Gothic"/>
                <a:sym typeface="Century Gothic"/>
              </a:defRPr>
            </a:lvl2pPr>
            <a:lvl3pPr indent="0" lvl="2" marL="0" marR="0" rtl="0" algn="l">
              <a:spcBef>
                <a:spcPts val="0"/>
              </a:spcBef>
              <a:buNone/>
              <a:defRPr sz="1800">
                <a:solidFill>
                  <a:schemeClr val="lt1"/>
                </a:solidFill>
                <a:latin typeface="Century Gothic"/>
                <a:ea typeface="Century Gothic"/>
                <a:cs typeface="Century Gothic"/>
                <a:sym typeface="Century Gothic"/>
              </a:defRPr>
            </a:lvl3pPr>
            <a:lvl4pPr indent="0" lvl="3" marL="0" marR="0" rtl="0" algn="l">
              <a:spcBef>
                <a:spcPts val="0"/>
              </a:spcBef>
              <a:buNone/>
              <a:defRPr sz="1800">
                <a:solidFill>
                  <a:schemeClr val="lt1"/>
                </a:solidFill>
                <a:latin typeface="Century Gothic"/>
                <a:ea typeface="Century Gothic"/>
                <a:cs typeface="Century Gothic"/>
                <a:sym typeface="Century Gothic"/>
              </a:defRPr>
            </a:lvl4pPr>
            <a:lvl5pPr indent="0" lvl="4" marL="0" marR="0" rtl="0" algn="l">
              <a:spcBef>
                <a:spcPts val="0"/>
              </a:spcBef>
              <a:buNone/>
              <a:defRPr sz="1800">
                <a:solidFill>
                  <a:schemeClr val="lt1"/>
                </a:solidFill>
                <a:latin typeface="Century Gothic"/>
                <a:ea typeface="Century Gothic"/>
                <a:cs typeface="Century Gothic"/>
                <a:sym typeface="Century Gothic"/>
              </a:defRPr>
            </a:lvl5pPr>
            <a:lvl6pPr indent="0" lvl="5" marL="0" marR="0" rtl="0" algn="l">
              <a:spcBef>
                <a:spcPts val="0"/>
              </a:spcBef>
              <a:buNone/>
              <a:defRPr sz="1800">
                <a:solidFill>
                  <a:schemeClr val="lt1"/>
                </a:solidFill>
                <a:latin typeface="Century Gothic"/>
                <a:ea typeface="Century Gothic"/>
                <a:cs typeface="Century Gothic"/>
                <a:sym typeface="Century Gothic"/>
              </a:defRPr>
            </a:lvl6pPr>
            <a:lvl7pPr indent="0" lvl="6" marL="0" marR="0" rtl="0" algn="l">
              <a:spcBef>
                <a:spcPts val="0"/>
              </a:spcBef>
              <a:buNone/>
              <a:defRPr sz="1800">
                <a:solidFill>
                  <a:schemeClr val="lt1"/>
                </a:solidFill>
                <a:latin typeface="Century Gothic"/>
                <a:ea typeface="Century Gothic"/>
                <a:cs typeface="Century Gothic"/>
                <a:sym typeface="Century Gothic"/>
              </a:defRPr>
            </a:lvl7pPr>
            <a:lvl8pPr indent="0" lvl="7" marL="0" marR="0" rtl="0" algn="l">
              <a:spcBef>
                <a:spcPts val="0"/>
              </a:spcBef>
              <a:buNone/>
              <a:defRPr sz="1800">
                <a:solidFill>
                  <a:schemeClr val="lt1"/>
                </a:solidFill>
                <a:latin typeface="Century Gothic"/>
                <a:ea typeface="Century Gothic"/>
                <a:cs typeface="Century Gothic"/>
                <a:sym typeface="Century Gothic"/>
              </a:defRPr>
            </a:lvl8pPr>
            <a:lvl9pPr indent="0" lvl="8" marL="0" marR="0" rtl="0" algn="l">
              <a:spcBef>
                <a:spcPts val="0"/>
              </a:spcBef>
              <a:buNone/>
              <a:defRPr sz="1800">
                <a:solidFill>
                  <a:schemeClr val="lt1"/>
                </a:solidFill>
                <a:latin typeface="Century Gothic"/>
                <a:ea typeface="Century Gothic"/>
                <a:cs typeface="Century Gothic"/>
                <a:sym typeface="Century Gothic"/>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6.xml"/><Relationship Id="rId11" Type="http://schemas.openxmlformats.org/officeDocument/2006/relationships/slideLayout" Target="../slideLayouts/slideLayout7.xml"/><Relationship Id="rId22" Type="http://schemas.openxmlformats.org/officeDocument/2006/relationships/theme" Target="../theme/theme2.xml"/><Relationship Id="rId10" Type="http://schemas.openxmlformats.org/officeDocument/2006/relationships/slideLayout" Target="../slideLayouts/slideLayout6.xml"/><Relationship Id="rId21" Type="http://schemas.openxmlformats.org/officeDocument/2006/relationships/slideLayout" Target="../slideLayouts/slideLayout17.xml"/><Relationship Id="rId13" Type="http://schemas.openxmlformats.org/officeDocument/2006/relationships/slideLayout" Target="../slideLayouts/slideLayout9.xml"/><Relationship Id="rId12" Type="http://schemas.openxmlformats.org/officeDocument/2006/relationships/slideLayout" Target="../slideLayouts/slideLayout8.xml"/><Relationship Id="rId1" Type="http://schemas.openxmlformats.org/officeDocument/2006/relationships/image" Target="../media/image2.png"/><Relationship Id="rId2" Type="http://schemas.openxmlformats.org/officeDocument/2006/relationships/image" Target="../media/image1.png"/><Relationship Id="rId3"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slideLayout" Target="../slideLayouts/slideLayout5.xml"/><Relationship Id="rId15" Type="http://schemas.openxmlformats.org/officeDocument/2006/relationships/slideLayout" Target="../slideLayouts/slideLayout11.xml"/><Relationship Id="rId14" Type="http://schemas.openxmlformats.org/officeDocument/2006/relationships/slideLayout" Target="../slideLayouts/slideLayout10.xml"/><Relationship Id="rId17" Type="http://schemas.openxmlformats.org/officeDocument/2006/relationships/slideLayout" Target="../slideLayouts/slideLayout13.xml"/><Relationship Id="rId16" Type="http://schemas.openxmlformats.org/officeDocument/2006/relationships/slideLayout" Target="../slideLayouts/slideLayout12.xml"/><Relationship Id="rId5" Type="http://schemas.openxmlformats.org/officeDocument/2006/relationships/slideLayout" Target="../slideLayouts/slideLayout1.xml"/><Relationship Id="rId19" Type="http://schemas.openxmlformats.org/officeDocument/2006/relationships/slideLayout" Target="../slideLayouts/slideLayout15.xml"/><Relationship Id="rId6" Type="http://schemas.openxmlformats.org/officeDocument/2006/relationships/slideLayout" Target="../slideLayouts/slideLayout2.xml"/><Relationship Id="rId18" Type="http://schemas.openxmlformats.org/officeDocument/2006/relationships/slideLayout" Target="../slideLayouts/slideLayout14.xml"/><Relationship Id="rId7" Type="http://schemas.openxmlformats.org/officeDocument/2006/relationships/slideLayout" Target="../slideLayouts/slideLayout3.xml"/><Relationship Id="rId8"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pic>
        <p:nvPicPr>
          <p:cNvPr id="6" name="Google Shape;6;p1"/>
          <p:cNvPicPr preferRelativeResize="0"/>
          <p:nvPr/>
        </p:nvPicPr>
        <p:blipFill rotWithShape="1">
          <a:blip r:embed="rId1">
            <a:alphaModFix/>
          </a:blip>
          <a:srcRect b="0" l="3644" r="0" t="0"/>
          <a:stretch/>
        </p:blipFill>
        <p:spPr>
          <a:xfrm>
            <a:off x="0" y="2669685"/>
            <a:ext cx="4035669" cy="4188315"/>
          </a:xfrm>
          <a:prstGeom prst="rect">
            <a:avLst/>
          </a:prstGeom>
          <a:noFill/>
          <a:ln>
            <a:noFill/>
          </a:ln>
        </p:spPr>
      </p:pic>
      <p:pic>
        <p:nvPicPr>
          <p:cNvPr id="7" name="Google Shape;7;p1"/>
          <p:cNvPicPr preferRelativeResize="0"/>
          <p:nvPr/>
        </p:nvPicPr>
        <p:blipFill rotWithShape="1">
          <a:blip r:embed="rId2">
            <a:alphaModFix/>
          </a:blip>
          <a:srcRect b="0" l="35640" r="0" t="0"/>
          <a:stretch/>
        </p:blipFill>
        <p:spPr>
          <a:xfrm>
            <a:off x="0" y="2892347"/>
            <a:ext cx="1522412" cy="2365453"/>
          </a:xfrm>
          <a:prstGeom prst="rect">
            <a:avLst/>
          </a:prstGeom>
          <a:noFill/>
          <a:ln>
            <a:noFill/>
          </a:ln>
        </p:spPr>
      </p:pic>
      <p:sp>
        <p:nvSpPr>
          <p:cNvPr id="8" name="Google Shape;8;p1"/>
          <p:cNvSpPr/>
          <p:nvPr/>
        </p:nvSpPr>
        <p:spPr>
          <a:xfrm>
            <a:off x="8609012" y="1676400"/>
            <a:ext cx="2819400" cy="2819400"/>
          </a:xfrm>
          <a:prstGeom prst="ellipse">
            <a:avLst/>
          </a:prstGeom>
          <a:gradFill>
            <a:gsLst>
              <a:gs pos="0">
                <a:srgbClr val="640F10">
                  <a:alpha val="6666"/>
                </a:srgbClr>
              </a:gs>
              <a:gs pos="36000">
                <a:srgbClr val="640F10">
                  <a:alpha val="5882"/>
                </a:srgbClr>
              </a:gs>
              <a:gs pos="69000">
                <a:srgbClr val="640F10">
                  <a:alpha val="0"/>
                </a:srgbClr>
              </a:gs>
              <a:gs pos="100000">
                <a:srgbClr val="640F10">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 name="Google Shape;9;p1"/>
          <p:cNvPicPr preferRelativeResize="0"/>
          <p:nvPr/>
        </p:nvPicPr>
        <p:blipFill rotWithShape="1">
          <a:blip r:embed="rId3">
            <a:alphaModFix/>
          </a:blip>
          <a:srcRect b="0" l="0" r="0" t="28812"/>
          <a:stretch/>
        </p:blipFill>
        <p:spPr>
          <a:xfrm>
            <a:off x="7999412" y="0"/>
            <a:ext cx="1603387" cy="1141407"/>
          </a:xfrm>
          <a:prstGeom prst="rect">
            <a:avLst/>
          </a:prstGeom>
          <a:noFill/>
          <a:ln>
            <a:noFill/>
          </a:ln>
        </p:spPr>
      </p:pic>
      <p:pic>
        <p:nvPicPr>
          <p:cNvPr id="10" name="Google Shape;10;p1"/>
          <p:cNvPicPr preferRelativeResize="0"/>
          <p:nvPr/>
        </p:nvPicPr>
        <p:blipFill rotWithShape="1">
          <a:blip r:embed="rId4">
            <a:alphaModFix/>
          </a:blip>
          <a:srcRect b="23320" l="0" r="0" t="0"/>
          <a:stretch/>
        </p:blipFill>
        <p:spPr>
          <a:xfrm>
            <a:off x="8609012" y="6096000"/>
            <a:ext cx="993734" cy="762000"/>
          </a:xfrm>
          <a:prstGeom prst="rect">
            <a:avLst/>
          </a:prstGeom>
          <a:noFill/>
          <a:ln>
            <a:noFill/>
          </a:ln>
        </p:spPr>
      </p:pic>
      <p:sp>
        <p:nvSpPr>
          <p:cNvPr id="11" name="Google Shape;11;p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Clr>
                <a:schemeClr val="lt2"/>
              </a:buClr>
              <a:buSzPts val="4200"/>
              <a:buFont typeface="Century Gothic"/>
              <a:buNone/>
              <a:defRPr b="1" i="0" sz="4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13" name="Google Shape;13;p1"/>
          <p:cNvSpPr txBox="1"/>
          <p:nvPr>
            <p:ph idx="1" type="body"/>
          </p:nvPr>
        </p:nvSpPr>
        <p:spPr>
          <a:xfrm>
            <a:off x="1104287" y="1520955"/>
            <a:ext cx="8946600" cy="4195500"/>
          </a:xfrm>
          <a:prstGeom prst="rect">
            <a:avLst/>
          </a:prstGeom>
          <a:noFill/>
          <a:ln>
            <a:noFill/>
          </a:ln>
        </p:spPr>
        <p:txBody>
          <a:bodyPr anchorCtr="0" anchor="t" bIns="45700" lIns="91425" spcFirstLastPara="1" rIns="91425" wrap="square" tIns="45700">
            <a:noAutofit/>
          </a:bodyPr>
          <a:lstStyle>
            <a:lvl1pPr indent="-330200" lvl="0" marL="457200" marR="0" rtl="0" algn="l">
              <a:spcBef>
                <a:spcPts val="1000"/>
              </a:spcBef>
              <a:spcAft>
                <a:spcPts val="0"/>
              </a:spcAft>
              <a:buClr>
                <a:srgbClr val="9567CB"/>
              </a:buClr>
              <a:buSzPts val="1600"/>
              <a:buFont typeface="Noto Sans Symbols"/>
              <a:buChar char="▶"/>
              <a:defRPr b="1" i="0" sz="2000" u="none" cap="none" strike="noStrike">
                <a:solidFill>
                  <a:schemeClr val="dk1"/>
                </a:solidFill>
                <a:latin typeface="Century Gothic"/>
                <a:ea typeface="Century Gothic"/>
                <a:cs typeface="Century Gothic"/>
                <a:sym typeface="Century Gothic"/>
              </a:defRPr>
            </a:lvl1pPr>
            <a:lvl2pPr indent="-320040" lvl="1" marL="914400" marR="0" rtl="0" algn="l">
              <a:spcBef>
                <a:spcPts val="1000"/>
              </a:spcBef>
              <a:spcAft>
                <a:spcPts val="0"/>
              </a:spcAft>
              <a:buClr>
                <a:srgbClr val="9567CB"/>
              </a:buClr>
              <a:buSzPts val="1440"/>
              <a:buFont typeface="Noto Sans Symbols"/>
              <a:buChar char="▶"/>
              <a:defRPr b="1" i="0" sz="1800" u="none" cap="none" strike="noStrike">
                <a:solidFill>
                  <a:schemeClr val="dk1"/>
                </a:solidFill>
                <a:latin typeface="Century Gothic"/>
                <a:ea typeface="Century Gothic"/>
                <a:cs typeface="Century Gothic"/>
                <a:sym typeface="Century Gothic"/>
              </a:defRPr>
            </a:lvl2pPr>
            <a:lvl3pPr indent="-309880" lvl="2" marL="1371600" marR="0" rtl="0" algn="l">
              <a:spcBef>
                <a:spcPts val="1000"/>
              </a:spcBef>
              <a:spcAft>
                <a:spcPts val="0"/>
              </a:spcAft>
              <a:buClr>
                <a:srgbClr val="9567CB"/>
              </a:buClr>
              <a:buSzPts val="1280"/>
              <a:buFont typeface="Noto Sans Symbols"/>
              <a:buChar char="▶"/>
              <a:defRPr b="1" i="0" sz="1600" u="none" cap="none" strike="noStrike">
                <a:solidFill>
                  <a:schemeClr val="dk1"/>
                </a:solidFill>
                <a:latin typeface="Century Gothic"/>
                <a:ea typeface="Century Gothic"/>
                <a:cs typeface="Century Gothic"/>
                <a:sym typeface="Century Gothic"/>
              </a:defRPr>
            </a:lvl3pPr>
            <a:lvl4pPr indent="-299719" lvl="3" marL="1828800" marR="0" rtl="0" algn="l">
              <a:spcBef>
                <a:spcPts val="1000"/>
              </a:spcBef>
              <a:spcAft>
                <a:spcPts val="0"/>
              </a:spcAft>
              <a:buClr>
                <a:srgbClr val="9567CB"/>
              </a:buClr>
              <a:buSzPts val="1120"/>
              <a:buFont typeface="Noto Sans Symbols"/>
              <a:buChar char="▶"/>
              <a:defRPr b="1" i="0" sz="1400" u="none" cap="none" strike="noStrike">
                <a:solidFill>
                  <a:schemeClr val="dk1"/>
                </a:solidFill>
                <a:latin typeface="Century Gothic"/>
                <a:ea typeface="Century Gothic"/>
                <a:cs typeface="Century Gothic"/>
                <a:sym typeface="Century Gothic"/>
              </a:defRPr>
            </a:lvl4pPr>
            <a:lvl5pPr indent="-299720" lvl="4" marL="2286000" marR="0" rtl="0" algn="l">
              <a:spcBef>
                <a:spcPts val="1000"/>
              </a:spcBef>
              <a:spcAft>
                <a:spcPts val="0"/>
              </a:spcAft>
              <a:buClr>
                <a:srgbClr val="9567CB"/>
              </a:buClr>
              <a:buSzPts val="1120"/>
              <a:buFont typeface="Noto Sans Symbols"/>
              <a:buChar char="▶"/>
              <a:defRPr b="1" i="0" sz="1400" u="none" cap="none" strike="noStrike">
                <a:solidFill>
                  <a:schemeClr val="dk1"/>
                </a:solidFill>
                <a:latin typeface="Century Gothic"/>
                <a:ea typeface="Century Gothic"/>
                <a:cs typeface="Century Gothic"/>
                <a:sym typeface="Century Gothic"/>
              </a:defRPr>
            </a:lvl5pPr>
            <a:lvl6pPr indent="-299720" lvl="5" marL="2743200" marR="0" rtl="0" algn="l">
              <a:spcBef>
                <a:spcPts val="1000"/>
              </a:spcBef>
              <a:spcAft>
                <a:spcPts val="0"/>
              </a:spcAft>
              <a:buClr>
                <a:srgbClr val="9567CB"/>
              </a:buClr>
              <a:buSzPts val="1120"/>
              <a:buFont typeface="Noto Sans Symbols"/>
              <a:buChar char="▶"/>
              <a:defRPr b="1" i="0" sz="1400" u="none" cap="none" strike="noStrike">
                <a:solidFill>
                  <a:schemeClr val="lt1"/>
                </a:solidFill>
                <a:latin typeface="Century Gothic"/>
                <a:ea typeface="Century Gothic"/>
                <a:cs typeface="Century Gothic"/>
                <a:sym typeface="Century Gothic"/>
              </a:defRPr>
            </a:lvl6pPr>
            <a:lvl7pPr indent="-299720" lvl="6" marL="3200400" marR="0" rtl="0" algn="l">
              <a:spcBef>
                <a:spcPts val="1000"/>
              </a:spcBef>
              <a:spcAft>
                <a:spcPts val="0"/>
              </a:spcAft>
              <a:buClr>
                <a:srgbClr val="9567CB"/>
              </a:buClr>
              <a:buSzPts val="1120"/>
              <a:buFont typeface="Noto Sans Symbols"/>
              <a:buChar char="▶"/>
              <a:defRPr b="1" i="0" sz="1400" u="none" cap="none" strike="noStrike">
                <a:solidFill>
                  <a:schemeClr val="lt1"/>
                </a:solidFill>
                <a:latin typeface="Century Gothic"/>
                <a:ea typeface="Century Gothic"/>
                <a:cs typeface="Century Gothic"/>
                <a:sym typeface="Century Gothic"/>
              </a:defRPr>
            </a:lvl7pPr>
            <a:lvl8pPr indent="-299720" lvl="7" marL="3657600" marR="0" rtl="0" algn="l">
              <a:spcBef>
                <a:spcPts val="1000"/>
              </a:spcBef>
              <a:spcAft>
                <a:spcPts val="0"/>
              </a:spcAft>
              <a:buClr>
                <a:srgbClr val="9567CB"/>
              </a:buClr>
              <a:buSzPts val="1120"/>
              <a:buFont typeface="Noto Sans Symbols"/>
              <a:buChar char="▶"/>
              <a:defRPr b="1" i="0" sz="1400" u="none" cap="none" strike="noStrike">
                <a:solidFill>
                  <a:schemeClr val="lt1"/>
                </a:solidFill>
                <a:latin typeface="Century Gothic"/>
                <a:ea typeface="Century Gothic"/>
                <a:cs typeface="Century Gothic"/>
                <a:sym typeface="Century Gothic"/>
              </a:defRPr>
            </a:lvl8pPr>
            <a:lvl9pPr indent="-299720" lvl="8" marL="4114800" marR="0" rtl="0" algn="l">
              <a:spcBef>
                <a:spcPts val="1000"/>
              </a:spcBef>
              <a:spcAft>
                <a:spcPts val="0"/>
              </a:spcAft>
              <a:buClr>
                <a:srgbClr val="9567CB"/>
              </a:buClr>
              <a:buSzPts val="1120"/>
              <a:buFont typeface="Noto Sans Symbols"/>
              <a:buChar char="▶"/>
              <a:defRPr b="1" i="0" sz="1400" u="none" cap="none" strike="noStrike">
                <a:solidFill>
                  <a:schemeClr val="lt1"/>
                </a:solidFill>
                <a:latin typeface="Century Gothic"/>
                <a:ea typeface="Century Gothic"/>
                <a:cs typeface="Century Gothic"/>
                <a:sym typeface="Century Gothic"/>
              </a:defRPr>
            </a:lvl9pPr>
          </a:lstStyle>
          <a:p/>
        </p:txBody>
      </p:sp>
      <p:sp>
        <p:nvSpPr>
          <p:cNvPr id="14" name="Google Shape;14;p1"/>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5" name="Google Shape;15;p1"/>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6" name="Google Shape;16;p1"/>
          <p:cNvSpPr txBox="1"/>
          <p:nvPr>
            <p:ph idx="12" type="sldNum"/>
          </p:nvPr>
        </p:nvSpPr>
        <p:spPr>
          <a:xfrm>
            <a:off x="11409045" y="6333134"/>
            <a:ext cx="731700" cy="5250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Century Gothic"/>
                <a:ea typeface="Century Gothic"/>
                <a:cs typeface="Century Gothic"/>
                <a:sym typeface="Century Gothic"/>
              </a:defRPr>
            </a:lvl1pPr>
            <a:lvl2pPr lvl="1" algn="r">
              <a:buNone/>
              <a:defRPr sz="1300">
                <a:solidFill>
                  <a:schemeClr val="dk1"/>
                </a:solidFill>
                <a:latin typeface="Century Gothic"/>
                <a:ea typeface="Century Gothic"/>
                <a:cs typeface="Century Gothic"/>
                <a:sym typeface="Century Gothic"/>
              </a:defRPr>
            </a:lvl2pPr>
            <a:lvl3pPr lvl="2" algn="r">
              <a:buNone/>
              <a:defRPr sz="1300">
                <a:solidFill>
                  <a:schemeClr val="dk1"/>
                </a:solidFill>
                <a:latin typeface="Century Gothic"/>
                <a:ea typeface="Century Gothic"/>
                <a:cs typeface="Century Gothic"/>
                <a:sym typeface="Century Gothic"/>
              </a:defRPr>
            </a:lvl3pPr>
            <a:lvl4pPr lvl="3" algn="r">
              <a:buNone/>
              <a:defRPr sz="1300">
                <a:solidFill>
                  <a:schemeClr val="dk1"/>
                </a:solidFill>
                <a:latin typeface="Century Gothic"/>
                <a:ea typeface="Century Gothic"/>
                <a:cs typeface="Century Gothic"/>
                <a:sym typeface="Century Gothic"/>
              </a:defRPr>
            </a:lvl4pPr>
            <a:lvl5pPr lvl="4" algn="r">
              <a:buNone/>
              <a:defRPr sz="1300">
                <a:solidFill>
                  <a:schemeClr val="dk1"/>
                </a:solidFill>
                <a:latin typeface="Century Gothic"/>
                <a:ea typeface="Century Gothic"/>
                <a:cs typeface="Century Gothic"/>
                <a:sym typeface="Century Gothic"/>
              </a:defRPr>
            </a:lvl5pPr>
            <a:lvl6pPr lvl="5" algn="r">
              <a:buNone/>
              <a:defRPr sz="1300">
                <a:solidFill>
                  <a:schemeClr val="dk1"/>
                </a:solidFill>
                <a:latin typeface="Century Gothic"/>
                <a:ea typeface="Century Gothic"/>
                <a:cs typeface="Century Gothic"/>
                <a:sym typeface="Century Gothic"/>
              </a:defRPr>
            </a:lvl6pPr>
            <a:lvl7pPr lvl="6" algn="r">
              <a:buNone/>
              <a:defRPr sz="1300">
                <a:solidFill>
                  <a:schemeClr val="dk1"/>
                </a:solidFill>
                <a:latin typeface="Century Gothic"/>
                <a:ea typeface="Century Gothic"/>
                <a:cs typeface="Century Gothic"/>
                <a:sym typeface="Century Gothic"/>
              </a:defRPr>
            </a:lvl7pPr>
            <a:lvl8pPr lvl="7" algn="r">
              <a:buNone/>
              <a:defRPr sz="1300">
                <a:solidFill>
                  <a:schemeClr val="dk1"/>
                </a:solidFill>
                <a:latin typeface="Century Gothic"/>
                <a:ea typeface="Century Gothic"/>
                <a:cs typeface="Century Gothic"/>
                <a:sym typeface="Century Gothic"/>
              </a:defRPr>
            </a:lvl8pPr>
            <a:lvl9pPr lvl="8" algn="r">
              <a:buNone/>
              <a:defRPr sz="1300">
                <a:solidFill>
                  <a:schemeClr val="dk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5"/>
    <p:sldLayoutId id="2147483649" r:id="rId6"/>
    <p:sldLayoutId id="2147483650" r:id="rId7"/>
    <p:sldLayoutId id="2147483651" r:id="rId8"/>
    <p:sldLayoutId id="2147483652" r:id="rId9"/>
    <p:sldLayoutId id="2147483653" r:id="rId10"/>
    <p:sldLayoutId id="2147483654" r:id="rId11"/>
    <p:sldLayoutId id="2147483655" r:id="rId12"/>
    <p:sldLayoutId id="2147483656" r:id="rId13"/>
    <p:sldLayoutId id="2147483657" r:id="rId14"/>
    <p:sldLayoutId id="2147483658" r:id="rId15"/>
    <p:sldLayoutId id="2147483659" r:id="rId16"/>
    <p:sldLayoutId id="2147483660" r:id="rId17"/>
    <p:sldLayoutId id="2147483661" r:id="rId18"/>
    <p:sldLayoutId id="2147483662" r:id="rId19"/>
    <p:sldLayoutId id="2147483663" r:id="rId20"/>
    <p:sldLayoutId id="2147483664" r:id="rId2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s://youtu.be/CoIdFFmD2GY"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9"/>
          <p:cNvSpPr txBox="1"/>
          <p:nvPr>
            <p:ph type="ctrTitle"/>
          </p:nvPr>
        </p:nvSpPr>
        <p:spPr>
          <a:xfrm>
            <a:off x="780300" y="2063625"/>
            <a:ext cx="11411700" cy="33297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Clr>
                <a:schemeClr val="lt2"/>
              </a:buClr>
              <a:buSzPts val="7200"/>
              <a:buFont typeface="Century Gothic"/>
              <a:buNone/>
            </a:pPr>
            <a:r>
              <a:rPr lang="en-US"/>
              <a:t>Machine Performance Tool</a:t>
            </a:r>
            <a:endParaRPr b="0" i="0" sz="7200" u="none" cap="none" strike="noStrike">
              <a:solidFill>
                <a:schemeClr val="lt2"/>
              </a:solidFill>
              <a:latin typeface="Century Gothic"/>
              <a:ea typeface="Century Gothic"/>
              <a:cs typeface="Century Gothic"/>
              <a:sym typeface="Century Gothic"/>
            </a:endParaRPr>
          </a:p>
        </p:txBody>
      </p:sp>
      <p:sp>
        <p:nvSpPr>
          <p:cNvPr id="149" name="Google Shape;149;p19"/>
          <p:cNvSpPr txBox="1"/>
          <p:nvPr>
            <p:ph idx="1" type="subTitle"/>
          </p:nvPr>
        </p:nvSpPr>
        <p:spPr>
          <a:xfrm>
            <a:off x="780305" y="5502880"/>
            <a:ext cx="8825700" cy="861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9567CB"/>
              </a:buClr>
              <a:buSzPts val="1600"/>
              <a:buFont typeface="Noto Sans Symbols"/>
              <a:buNone/>
            </a:pPr>
            <a:r>
              <a:rPr lang="en-US"/>
              <a:t>Michael Harris &amp; John Mathews</a:t>
            </a:r>
            <a:endParaRPr b="0" i="0" sz="2000" u="none" cap="none" strike="noStrike">
              <a:solidFill>
                <a:schemeClr val="accent1"/>
              </a:solidFill>
              <a:latin typeface="Century Gothic"/>
              <a:ea typeface="Century Gothic"/>
              <a:cs typeface="Century Gothic"/>
              <a:sym typeface="Century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8"/>
          <p:cNvSpPr txBox="1"/>
          <p:nvPr>
            <p:ph idx="12" type="sldNum"/>
          </p:nvPr>
        </p:nvSpPr>
        <p:spPr>
          <a:xfrm>
            <a:off x="10632471" y="452727"/>
            <a:ext cx="498000" cy="418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sp>
        <p:nvSpPr>
          <p:cNvPr id="220" name="Google Shape;220;p28"/>
          <p:cNvSpPr txBox="1"/>
          <p:nvPr>
            <p:ph type="title"/>
          </p:nvPr>
        </p:nvSpPr>
        <p:spPr>
          <a:xfrm>
            <a:off x="646111" y="352768"/>
            <a:ext cx="9404700" cy="14004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3.0) Current Processes Menu</a:t>
            </a:r>
            <a:endParaRPr/>
          </a:p>
        </p:txBody>
      </p:sp>
      <p:sp>
        <p:nvSpPr>
          <p:cNvPr id="221" name="Google Shape;221;p28"/>
          <p:cNvSpPr txBox="1"/>
          <p:nvPr>
            <p:ph idx="1" type="body"/>
          </p:nvPr>
        </p:nvSpPr>
        <p:spPr>
          <a:xfrm>
            <a:off x="646100" y="1003925"/>
            <a:ext cx="9404700" cy="5622900"/>
          </a:xfrm>
          <a:prstGeom prst="rect">
            <a:avLst/>
          </a:prstGeom>
        </p:spPr>
        <p:txBody>
          <a:bodyPr anchorCtr="0" anchor="t" bIns="45700" lIns="91425" spcFirstLastPara="1" rIns="91425" wrap="square" tIns="45700">
            <a:noAutofit/>
          </a:bodyPr>
          <a:lstStyle/>
          <a:p>
            <a:pPr indent="0" lvl="0" marL="0" rtl="0" algn="l">
              <a:lnSpc>
                <a:spcPct val="100000"/>
              </a:lnSpc>
              <a:spcBef>
                <a:spcPts val="1000"/>
              </a:spcBef>
              <a:spcAft>
                <a:spcPts val="0"/>
              </a:spcAft>
              <a:buNone/>
            </a:pPr>
            <a:r>
              <a:rPr lang="en-US" u="sng">
                <a:solidFill>
                  <a:schemeClr val="accent1"/>
                </a:solidFill>
              </a:rPr>
              <a:t>Purpose:</a:t>
            </a:r>
            <a:endParaRPr u="sng">
              <a:solidFill>
                <a:schemeClr val="accent1"/>
              </a:solidFill>
            </a:endParaRPr>
          </a:p>
          <a:p>
            <a:pPr indent="-355600" lvl="0" marL="457200" rtl="0" algn="l">
              <a:lnSpc>
                <a:spcPct val="100000"/>
              </a:lnSpc>
              <a:spcBef>
                <a:spcPts val="0"/>
              </a:spcBef>
              <a:spcAft>
                <a:spcPts val="0"/>
              </a:spcAft>
              <a:buClr>
                <a:schemeClr val="dk1"/>
              </a:buClr>
              <a:buSzPts val="2000"/>
              <a:buFont typeface="Century Gothic"/>
              <a:buChar char="-"/>
            </a:pPr>
            <a:r>
              <a:rPr lang="en-US"/>
              <a:t>The Current Processes Menu controls feature selection for the management and information on the machine’s current processes </a:t>
            </a:r>
            <a:endParaRPr/>
          </a:p>
          <a:p>
            <a:pPr indent="-355600" lvl="0" marL="457200" rtl="0" algn="l">
              <a:lnSpc>
                <a:spcPct val="100000"/>
              </a:lnSpc>
              <a:spcBef>
                <a:spcPts val="0"/>
              </a:spcBef>
              <a:spcAft>
                <a:spcPts val="0"/>
              </a:spcAft>
              <a:buClr>
                <a:schemeClr val="dk1"/>
              </a:buClr>
              <a:buSzPts val="2000"/>
              <a:buFont typeface="Century Gothic"/>
              <a:buChar char="-"/>
            </a:pPr>
            <a:r>
              <a:rPr lang="en-US"/>
              <a:t>This menu keeps the flow of functionality efficient and organized, while displaying the allowable actions to the user in terms of the Current Processes functionality and capabilities</a:t>
            </a:r>
            <a:endParaRPr/>
          </a:p>
          <a:p>
            <a:pPr indent="0" lvl="0" marL="0" rtl="0" algn="l">
              <a:lnSpc>
                <a:spcPct val="100000"/>
              </a:lnSpc>
              <a:spcBef>
                <a:spcPts val="1000"/>
              </a:spcBef>
              <a:spcAft>
                <a:spcPts val="0"/>
              </a:spcAft>
              <a:buNone/>
            </a:pPr>
            <a:r>
              <a:rPr lang="en-US" u="sng">
                <a:solidFill>
                  <a:schemeClr val="accent1"/>
                </a:solidFill>
              </a:rPr>
              <a:t>Options:</a:t>
            </a:r>
            <a:endParaRPr u="sng">
              <a:solidFill>
                <a:schemeClr val="accent1"/>
              </a:solidFill>
            </a:endParaRPr>
          </a:p>
          <a:p>
            <a:pPr indent="-342900" lvl="0" marL="457200" rtl="0" algn="l">
              <a:lnSpc>
                <a:spcPct val="100000"/>
              </a:lnSpc>
              <a:spcBef>
                <a:spcPts val="1000"/>
              </a:spcBef>
              <a:spcAft>
                <a:spcPts val="0"/>
              </a:spcAft>
              <a:buClr>
                <a:schemeClr val="accent1"/>
              </a:buClr>
              <a:buSzPts val="1800"/>
              <a:buFont typeface="Century Gothic"/>
              <a:buAutoNum type="arabicPeriod"/>
            </a:pPr>
            <a:r>
              <a:rPr lang="en-US" sz="1800"/>
              <a:t>Show Current Process IDs</a:t>
            </a:r>
            <a:endParaRPr sz="1800"/>
          </a:p>
          <a:p>
            <a:pPr indent="-342900" lvl="0" marL="457200" rtl="0" algn="l">
              <a:lnSpc>
                <a:spcPct val="100000"/>
              </a:lnSpc>
              <a:spcBef>
                <a:spcPts val="0"/>
              </a:spcBef>
              <a:spcAft>
                <a:spcPts val="0"/>
              </a:spcAft>
              <a:buClr>
                <a:schemeClr val="accent1"/>
              </a:buClr>
              <a:buSzPts val="1800"/>
              <a:buFont typeface="Century Gothic"/>
              <a:buAutoNum type="arabicPeriod"/>
            </a:pPr>
            <a:r>
              <a:rPr lang="en-US" sz="1800"/>
              <a:t>Show general information about a process</a:t>
            </a:r>
            <a:endParaRPr sz="1800"/>
          </a:p>
          <a:p>
            <a:pPr indent="-342900" lvl="0" marL="457200" rtl="0" algn="l">
              <a:lnSpc>
                <a:spcPct val="100000"/>
              </a:lnSpc>
              <a:spcBef>
                <a:spcPts val="0"/>
              </a:spcBef>
              <a:spcAft>
                <a:spcPts val="0"/>
              </a:spcAft>
              <a:buClr>
                <a:schemeClr val="accent1"/>
              </a:buClr>
              <a:buSzPts val="1800"/>
              <a:buFont typeface="Century Gothic"/>
              <a:buAutoNum type="arabicPeriod"/>
            </a:pPr>
            <a:r>
              <a:rPr lang="en-US" sz="1800"/>
              <a:t>Show children processes of a specific process</a:t>
            </a:r>
            <a:endParaRPr sz="1800"/>
          </a:p>
          <a:p>
            <a:pPr indent="-342900" lvl="0" marL="457200" rtl="0" algn="l">
              <a:lnSpc>
                <a:spcPct val="100000"/>
              </a:lnSpc>
              <a:spcBef>
                <a:spcPts val="0"/>
              </a:spcBef>
              <a:spcAft>
                <a:spcPts val="0"/>
              </a:spcAft>
              <a:buClr>
                <a:schemeClr val="accent1"/>
              </a:buClr>
              <a:buSzPts val="1800"/>
              <a:buFont typeface="Century Gothic"/>
              <a:buAutoNum type="arabicPeriod"/>
            </a:pPr>
            <a:r>
              <a:rPr lang="en-US" sz="1800"/>
              <a:t>Show parent processes of a specific process</a:t>
            </a:r>
            <a:endParaRPr sz="1800"/>
          </a:p>
          <a:p>
            <a:pPr indent="-342900" lvl="0" marL="457200" rtl="0" algn="l">
              <a:lnSpc>
                <a:spcPct val="100000"/>
              </a:lnSpc>
              <a:spcBef>
                <a:spcPts val="0"/>
              </a:spcBef>
              <a:spcAft>
                <a:spcPts val="0"/>
              </a:spcAft>
              <a:buClr>
                <a:schemeClr val="accent1"/>
              </a:buClr>
              <a:buSzPts val="1800"/>
              <a:buFont typeface="Century Gothic"/>
              <a:buAutoNum type="arabicPeriod"/>
            </a:pPr>
            <a:r>
              <a:rPr lang="en-US" sz="1800"/>
              <a:t>Show current status of a process</a:t>
            </a:r>
            <a:endParaRPr sz="1800"/>
          </a:p>
          <a:p>
            <a:pPr indent="-342900" lvl="0" marL="457200" rtl="0" algn="l">
              <a:lnSpc>
                <a:spcPct val="100000"/>
              </a:lnSpc>
              <a:spcBef>
                <a:spcPts val="0"/>
              </a:spcBef>
              <a:spcAft>
                <a:spcPts val="0"/>
              </a:spcAft>
              <a:buClr>
                <a:schemeClr val="accent1"/>
              </a:buClr>
              <a:buSzPts val="1800"/>
              <a:buFont typeface="Century Gothic"/>
              <a:buAutoNum type="arabicPeriod"/>
            </a:pPr>
            <a:r>
              <a:rPr lang="en-US" sz="1800"/>
              <a:t>Show CPU time of a process</a:t>
            </a:r>
            <a:endParaRPr sz="1800"/>
          </a:p>
          <a:p>
            <a:pPr indent="-342900" lvl="0" marL="457200" rtl="0" algn="l">
              <a:lnSpc>
                <a:spcPct val="100000"/>
              </a:lnSpc>
              <a:spcBef>
                <a:spcPts val="0"/>
              </a:spcBef>
              <a:spcAft>
                <a:spcPts val="0"/>
              </a:spcAft>
              <a:buClr>
                <a:schemeClr val="accent1"/>
              </a:buClr>
              <a:buSzPts val="1800"/>
              <a:buFont typeface="Century Gothic"/>
              <a:buAutoNum type="arabicPeriod"/>
            </a:pPr>
            <a:r>
              <a:rPr lang="en-US" sz="1800"/>
              <a:t>Show memory information of a process</a:t>
            </a:r>
            <a:endParaRPr sz="1800"/>
          </a:p>
          <a:p>
            <a:pPr indent="-342900" lvl="0" marL="457200" rtl="0" algn="l">
              <a:lnSpc>
                <a:spcPct val="100000"/>
              </a:lnSpc>
              <a:spcBef>
                <a:spcPts val="0"/>
              </a:spcBef>
              <a:spcAft>
                <a:spcPts val="0"/>
              </a:spcAft>
              <a:buClr>
                <a:schemeClr val="accent1"/>
              </a:buClr>
              <a:buSzPts val="1800"/>
              <a:buFont typeface="Century Gothic"/>
              <a:buAutoNum type="arabicPeriod"/>
            </a:pPr>
            <a:r>
              <a:rPr lang="en-US" sz="1800"/>
              <a:t>Show </a:t>
            </a:r>
            <a:r>
              <a:rPr lang="en-US" sz="1800"/>
              <a:t>environment</a:t>
            </a:r>
            <a:r>
              <a:rPr lang="en-US" sz="1800"/>
              <a:t> variables of a process</a:t>
            </a:r>
            <a:endParaRPr sz="1800"/>
          </a:p>
          <a:p>
            <a:pPr indent="-342900" lvl="0" marL="457200" rtl="0" algn="l">
              <a:lnSpc>
                <a:spcPct val="100000"/>
              </a:lnSpc>
              <a:spcBef>
                <a:spcPts val="0"/>
              </a:spcBef>
              <a:spcAft>
                <a:spcPts val="0"/>
              </a:spcAft>
              <a:buClr>
                <a:schemeClr val="accent1"/>
              </a:buClr>
              <a:buSzPts val="1800"/>
              <a:buFont typeface="Century Gothic"/>
              <a:buAutoNum type="arabicPeriod"/>
            </a:pPr>
            <a:r>
              <a:rPr lang="en-US" sz="1800"/>
              <a:t>Open Process Control Menu</a:t>
            </a:r>
            <a:endParaRPr sz="1800"/>
          </a:p>
          <a:p>
            <a:pPr indent="-342900" lvl="0" marL="457200" rtl="0" algn="l">
              <a:lnSpc>
                <a:spcPct val="100000"/>
              </a:lnSpc>
              <a:spcBef>
                <a:spcPts val="0"/>
              </a:spcBef>
              <a:spcAft>
                <a:spcPts val="0"/>
              </a:spcAft>
              <a:buClr>
                <a:schemeClr val="accent1"/>
              </a:buClr>
              <a:buSzPts val="1800"/>
              <a:buFont typeface="Century Gothic"/>
              <a:buAutoNum type="arabicPeriod"/>
            </a:pPr>
            <a:r>
              <a:rPr lang="en-US" sz="1800"/>
              <a:t>Return to Main Menu</a:t>
            </a:r>
            <a:endParaRPr sz="1800"/>
          </a:p>
          <a:p>
            <a:pPr indent="-342900" lvl="0" marL="457200" rtl="0" algn="l">
              <a:lnSpc>
                <a:spcPct val="100000"/>
              </a:lnSpc>
              <a:spcBef>
                <a:spcPts val="0"/>
              </a:spcBef>
              <a:spcAft>
                <a:spcPts val="0"/>
              </a:spcAft>
              <a:buClr>
                <a:schemeClr val="accent1"/>
              </a:buClr>
              <a:buSzPts val="1800"/>
              <a:buFont typeface="Century Gothic"/>
              <a:buAutoNum type="arabicPeriod"/>
            </a:pPr>
            <a:r>
              <a:rPr lang="en-US" sz="1800"/>
              <a:t>Quit Program</a:t>
            </a:r>
            <a:endParaRPr sz="1800"/>
          </a:p>
        </p:txBody>
      </p:sp>
      <p:pic>
        <p:nvPicPr>
          <p:cNvPr id="222" name="Google Shape;222;p28"/>
          <p:cNvPicPr preferRelativeResize="0"/>
          <p:nvPr/>
        </p:nvPicPr>
        <p:blipFill>
          <a:blip r:embed="rId3">
            <a:alphaModFix/>
          </a:blip>
          <a:stretch>
            <a:fillRect/>
          </a:stretch>
        </p:blipFill>
        <p:spPr>
          <a:xfrm>
            <a:off x="6701450" y="2929775"/>
            <a:ext cx="5108199" cy="3604950"/>
          </a:xfrm>
          <a:prstGeom prst="rect">
            <a:avLst/>
          </a:prstGeom>
          <a:noFill/>
          <a:ln>
            <a:noFill/>
          </a:ln>
          <a:effectLst>
            <a:outerShdw blurRad="57150" rotWithShape="0" algn="bl" dir="2700000" dist="47625">
              <a:srgbClr val="000000">
                <a:alpha val="50000"/>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9"/>
          <p:cNvSpPr txBox="1"/>
          <p:nvPr>
            <p:ph type="title"/>
          </p:nvPr>
        </p:nvSpPr>
        <p:spPr>
          <a:xfrm>
            <a:off x="596775" y="245725"/>
            <a:ext cx="9486300" cy="832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3.1) Show Current Process IDs</a:t>
            </a:r>
            <a:endParaRPr/>
          </a:p>
        </p:txBody>
      </p:sp>
      <p:sp>
        <p:nvSpPr>
          <p:cNvPr id="228" name="Google Shape;228;p29"/>
          <p:cNvSpPr txBox="1"/>
          <p:nvPr>
            <p:ph idx="12" type="sldNum"/>
          </p:nvPr>
        </p:nvSpPr>
        <p:spPr>
          <a:xfrm>
            <a:off x="10632471" y="452727"/>
            <a:ext cx="498000" cy="418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sp>
        <p:nvSpPr>
          <p:cNvPr id="229" name="Google Shape;229;p29"/>
          <p:cNvSpPr txBox="1"/>
          <p:nvPr/>
        </p:nvSpPr>
        <p:spPr>
          <a:xfrm>
            <a:off x="596775" y="1078225"/>
            <a:ext cx="9486300" cy="515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000" u="sng">
                <a:solidFill>
                  <a:schemeClr val="accent1"/>
                </a:solidFill>
                <a:latin typeface="Century Gothic"/>
                <a:ea typeface="Century Gothic"/>
                <a:cs typeface="Century Gothic"/>
                <a:sym typeface="Century Gothic"/>
              </a:rPr>
              <a:t>Purpose:</a:t>
            </a:r>
            <a:endParaRPr sz="2000" u="sng">
              <a:solidFill>
                <a:schemeClr val="accent1"/>
              </a:solidFill>
              <a:latin typeface="Century Gothic"/>
              <a:ea typeface="Century Gothic"/>
              <a:cs typeface="Century Gothic"/>
              <a:sym typeface="Century Gothic"/>
            </a:endParaRPr>
          </a:p>
          <a:p>
            <a:pPr indent="-355600" lvl="0" marL="457200" rtl="0" algn="l">
              <a:spcBef>
                <a:spcPts val="0"/>
              </a:spcBef>
              <a:spcAft>
                <a:spcPts val="0"/>
              </a:spcAft>
              <a:buSzPts val="2000"/>
              <a:buFont typeface="Century Gothic"/>
              <a:buChar char="-"/>
            </a:pPr>
            <a:r>
              <a:rPr lang="en-US" sz="2000">
                <a:latin typeface="Century Gothic"/>
                <a:ea typeface="Century Gothic"/>
                <a:cs typeface="Century Gothic"/>
                <a:sym typeface="Century Gothic"/>
              </a:rPr>
              <a:t>Displays all of the current process ID numbers that are on the machine</a:t>
            </a:r>
            <a:endParaRPr sz="2000">
              <a:latin typeface="Century Gothic"/>
              <a:ea typeface="Century Gothic"/>
              <a:cs typeface="Century Gothic"/>
              <a:sym typeface="Century Gothic"/>
            </a:endParaRPr>
          </a:p>
          <a:p>
            <a:pPr indent="-355600" lvl="0" marL="457200" rtl="0" algn="l">
              <a:spcBef>
                <a:spcPts val="0"/>
              </a:spcBef>
              <a:spcAft>
                <a:spcPts val="0"/>
              </a:spcAft>
              <a:buSzPts val="2000"/>
              <a:buFont typeface="Century Gothic"/>
              <a:buChar char="-"/>
            </a:pPr>
            <a:r>
              <a:rPr lang="en-US" sz="2000">
                <a:latin typeface="Century Gothic"/>
                <a:ea typeface="Century Gothic"/>
                <a:cs typeface="Century Gothic"/>
                <a:sym typeface="Century Gothic"/>
              </a:rPr>
              <a:t>These can be used to identify specific processes and see basic information about all of them</a:t>
            </a:r>
            <a:endParaRPr sz="2000">
              <a:latin typeface="Century Gothic"/>
              <a:ea typeface="Century Gothic"/>
              <a:cs typeface="Century Gothic"/>
              <a:sym typeface="Century Gothic"/>
            </a:endParaRPr>
          </a:p>
          <a:p>
            <a:pPr indent="0" lvl="0" marL="0" rtl="0" algn="l">
              <a:spcBef>
                <a:spcPts val="0"/>
              </a:spcBef>
              <a:spcAft>
                <a:spcPts val="0"/>
              </a:spcAft>
              <a:buNone/>
            </a:pPr>
            <a:r>
              <a:rPr lang="en-US" sz="2000" u="sng">
                <a:solidFill>
                  <a:schemeClr val="accent1"/>
                </a:solidFill>
                <a:latin typeface="Century Gothic"/>
                <a:ea typeface="Century Gothic"/>
                <a:cs typeface="Century Gothic"/>
                <a:sym typeface="Century Gothic"/>
              </a:rPr>
              <a:t>Information:</a:t>
            </a:r>
            <a:endParaRPr sz="2000" u="sng">
              <a:solidFill>
                <a:schemeClr val="accent1"/>
              </a:solidFill>
              <a:latin typeface="Century Gothic"/>
              <a:ea typeface="Century Gothic"/>
              <a:cs typeface="Century Gothic"/>
              <a:sym typeface="Century Gothic"/>
            </a:endParaRPr>
          </a:p>
          <a:p>
            <a:pPr indent="-355600" lvl="0" marL="457200" rtl="0" algn="l">
              <a:spcBef>
                <a:spcPts val="0"/>
              </a:spcBef>
              <a:spcAft>
                <a:spcPts val="0"/>
              </a:spcAft>
              <a:buSzPts val="2000"/>
              <a:buFont typeface="Century Gothic"/>
              <a:buChar char="-"/>
            </a:pPr>
            <a:r>
              <a:rPr lang="en-US" sz="2000">
                <a:latin typeface="Century Gothic"/>
                <a:ea typeface="Century Gothic"/>
                <a:cs typeface="Century Gothic"/>
                <a:sym typeface="Century Gothic"/>
              </a:rPr>
              <a:t>List of Current Processes and their IDs</a:t>
            </a:r>
            <a:endParaRPr sz="2000">
              <a:latin typeface="Century Gothic"/>
              <a:ea typeface="Century Gothic"/>
              <a:cs typeface="Century Gothic"/>
              <a:sym typeface="Century Gothic"/>
            </a:endParaRPr>
          </a:p>
          <a:p>
            <a:pPr indent="-355600" lvl="0" marL="457200" rtl="0" algn="l">
              <a:spcBef>
                <a:spcPts val="0"/>
              </a:spcBef>
              <a:spcAft>
                <a:spcPts val="0"/>
              </a:spcAft>
              <a:buSzPts val="2000"/>
              <a:buFont typeface="Century Gothic"/>
              <a:buChar char="-"/>
            </a:pPr>
            <a:r>
              <a:rPr lang="en-US" sz="2000">
                <a:latin typeface="Century Gothic"/>
                <a:ea typeface="Century Gothic"/>
                <a:cs typeface="Century Gothic"/>
                <a:sym typeface="Century Gothic"/>
              </a:rPr>
              <a:t>top function call that shows general information about all processes:</a:t>
            </a:r>
            <a:endParaRPr sz="2000">
              <a:latin typeface="Century Gothic"/>
              <a:ea typeface="Century Gothic"/>
              <a:cs typeface="Century Gothic"/>
              <a:sym typeface="Century Gothic"/>
            </a:endParaRPr>
          </a:p>
          <a:p>
            <a:pPr indent="-355600" lvl="1" marL="914400" rtl="0" algn="l">
              <a:spcBef>
                <a:spcPts val="0"/>
              </a:spcBef>
              <a:spcAft>
                <a:spcPts val="0"/>
              </a:spcAft>
              <a:buSzPts val="2000"/>
              <a:buFont typeface="Century Gothic"/>
              <a:buChar char="-"/>
            </a:pPr>
            <a:r>
              <a:rPr lang="en-US" sz="2000">
                <a:latin typeface="Century Gothic"/>
                <a:ea typeface="Century Gothic"/>
                <a:cs typeface="Century Gothic"/>
                <a:sym typeface="Century Gothic"/>
              </a:rPr>
              <a:t>Name</a:t>
            </a:r>
            <a:endParaRPr sz="2000">
              <a:latin typeface="Century Gothic"/>
              <a:ea typeface="Century Gothic"/>
              <a:cs typeface="Century Gothic"/>
              <a:sym typeface="Century Gothic"/>
            </a:endParaRPr>
          </a:p>
          <a:p>
            <a:pPr indent="-355600" lvl="1" marL="914400" rtl="0" algn="l">
              <a:spcBef>
                <a:spcPts val="0"/>
              </a:spcBef>
              <a:spcAft>
                <a:spcPts val="0"/>
              </a:spcAft>
              <a:buSzPts val="2000"/>
              <a:buFont typeface="Century Gothic"/>
              <a:buChar char="-"/>
            </a:pPr>
            <a:r>
              <a:rPr lang="en-US" sz="2000">
                <a:latin typeface="Century Gothic"/>
                <a:ea typeface="Century Gothic"/>
                <a:cs typeface="Century Gothic"/>
                <a:sym typeface="Century Gothic"/>
              </a:rPr>
              <a:t>PID</a:t>
            </a:r>
            <a:endParaRPr sz="2000">
              <a:latin typeface="Century Gothic"/>
              <a:ea typeface="Century Gothic"/>
              <a:cs typeface="Century Gothic"/>
              <a:sym typeface="Century Gothic"/>
            </a:endParaRPr>
          </a:p>
          <a:p>
            <a:pPr indent="-355600" lvl="1" marL="914400" rtl="0" algn="l">
              <a:spcBef>
                <a:spcPts val="0"/>
              </a:spcBef>
              <a:spcAft>
                <a:spcPts val="0"/>
              </a:spcAft>
              <a:buSzPts val="2000"/>
              <a:buFont typeface="Century Gothic"/>
              <a:buChar char="-"/>
            </a:pPr>
            <a:r>
              <a:rPr lang="en-US" sz="2000">
                <a:latin typeface="Century Gothic"/>
                <a:ea typeface="Century Gothic"/>
                <a:cs typeface="Century Gothic"/>
                <a:sym typeface="Century Gothic"/>
              </a:rPr>
              <a:t>Memory Percentage</a:t>
            </a:r>
            <a:endParaRPr sz="2000">
              <a:latin typeface="Century Gothic"/>
              <a:ea typeface="Century Gothic"/>
              <a:cs typeface="Century Gothic"/>
              <a:sym typeface="Century Gothic"/>
            </a:endParaRPr>
          </a:p>
          <a:p>
            <a:pPr indent="-355600" lvl="1" marL="914400" rtl="0" algn="l">
              <a:spcBef>
                <a:spcPts val="0"/>
              </a:spcBef>
              <a:spcAft>
                <a:spcPts val="0"/>
              </a:spcAft>
              <a:buSzPts val="2000"/>
              <a:buFont typeface="Century Gothic"/>
              <a:buChar char="-"/>
            </a:pPr>
            <a:r>
              <a:rPr lang="en-US" sz="2000">
                <a:latin typeface="Century Gothic"/>
                <a:ea typeface="Century Gothic"/>
                <a:cs typeface="Century Gothic"/>
                <a:sym typeface="Century Gothic"/>
              </a:rPr>
              <a:t>Virtual</a:t>
            </a:r>
            <a:r>
              <a:rPr lang="en-US" sz="2000">
                <a:latin typeface="Century Gothic"/>
                <a:ea typeface="Century Gothic"/>
                <a:cs typeface="Century Gothic"/>
                <a:sym typeface="Century Gothic"/>
              </a:rPr>
              <a:t> Memory Size</a:t>
            </a:r>
            <a:endParaRPr sz="2000">
              <a:latin typeface="Century Gothic"/>
              <a:ea typeface="Century Gothic"/>
              <a:cs typeface="Century Gothic"/>
              <a:sym typeface="Century Gothic"/>
            </a:endParaRPr>
          </a:p>
          <a:p>
            <a:pPr indent="-355600" lvl="1" marL="914400" rtl="0" algn="l">
              <a:spcBef>
                <a:spcPts val="0"/>
              </a:spcBef>
              <a:spcAft>
                <a:spcPts val="0"/>
              </a:spcAft>
              <a:buSzPts val="2000"/>
              <a:buFont typeface="Century Gothic"/>
              <a:buChar char="-"/>
            </a:pPr>
            <a:r>
              <a:rPr lang="en-US" sz="2000">
                <a:latin typeface="Century Gothic"/>
                <a:ea typeface="Century Gothic"/>
                <a:cs typeface="Century Gothic"/>
                <a:sym typeface="Century Gothic"/>
              </a:rPr>
              <a:t>Resident Set Size</a:t>
            </a:r>
            <a:endParaRPr sz="2000">
              <a:latin typeface="Century Gothic"/>
              <a:ea typeface="Century Gothic"/>
              <a:cs typeface="Century Gothic"/>
              <a:sym typeface="Century Gothic"/>
            </a:endParaRPr>
          </a:p>
          <a:p>
            <a:pPr indent="-355600" lvl="1" marL="914400" rtl="0" algn="l">
              <a:spcBef>
                <a:spcPts val="0"/>
              </a:spcBef>
              <a:spcAft>
                <a:spcPts val="0"/>
              </a:spcAft>
              <a:buSzPts val="2000"/>
              <a:buFont typeface="Century Gothic"/>
              <a:buChar char="-"/>
            </a:pPr>
            <a:r>
              <a:rPr lang="en-US" sz="2000">
                <a:latin typeface="Century Gothic"/>
                <a:ea typeface="Century Gothic"/>
                <a:cs typeface="Century Gothic"/>
                <a:sym typeface="Century Gothic"/>
              </a:rPr>
              <a:t>Nice Value</a:t>
            </a:r>
            <a:endParaRPr sz="2000">
              <a:latin typeface="Century Gothic"/>
              <a:ea typeface="Century Gothic"/>
              <a:cs typeface="Century Gothic"/>
              <a:sym typeface="Century Gothic"/>
            </a:endParaRPr>
          </a:p>
          <a:p>
            <a:pPr indent="-355600" lvl="1" marL="914400" rtl="0" algn="l">
              <a:spcBef>
                <a:spcPts val="0"/>
              </a:spcBef>
              <a:spcAft>
                <a:spcPts val="0"/>
              </a:spcAft>
              <a:buSzPts val="2000"/>
              <a:buFont typeface="Century Gothic"/>
              <a:buChar char="-"/>
            </a:pPr>
            <a:r>
              <a:rPr lang="en-US" sz="2000">
                <a:latin typeface="Century Gothic"/>
                <a:ea typeface="Century Gothic"/>
                <a:cs typeface="Century Gothic"/>
                <a:sym typeface="Century Gothic"/>
              </a:rPr>
              <a:t>Status</a:t>
            </a:r>
            <a:endParaRPr sz="2000">
              <a:latin typeface="Century Gothic"/>
              <a:ea typeface="Century Gothic"/>
              <a:cs typeface="Century Gothic"/>
              <a:sym typeface="Century Gothic"/>
            </a:endParaRPr>
          </a:p>
          <a:p>
            <a:pPr indent="-355600" lvl="1" marL="914400" rtl="0" algn="l">
              <a:spcBef>
                <a:spcPts val="0"/>
              </a:spcBef>
              <a:spcAft>
                <a:spcPts val="0"/>
              </a:spcAft>
              <a:buSzPts val="2000"/>
              <a:buFont typeface="Century Gothic"/>
              <a:buChar char="-"/>
            </a:pPr>
            <a:r>
              <a:rPr lang="en-US" sz="2000">
                <a:latin typeface="Century Gothic"/>
                <a:ea typeface="Century Gothic"/>
                <a:cs typeface="Century Gothic"/>
                <a:sym typeface="Century Gothic"/>
              </a:rPr>
              <a:t>Start Time</a:t>
            </a:r>
            <a:endParaRPr sz="2000">
              <a:latin typeface="Century Gothic"/>
              <a:ea typeface="Century Gothic"/>
              <a:cs typeface="Century Gothic"/>
              <a:sym typeface="Century Gothic"/>
            </a:endParaRPr>
          </a:p>
          <a:p>
            <a:pPr indent="-355600" lvl="1" marL="914400" rtl="0" algn="l">
              <a:spcBef>
                <a:spcPts val="0"/>
              </a:spcBef>
              <a:spcAft>
                <a:spcPts val="0"/>
              </a:spcAft>
              <a:buSzPts val="2000"/>
              <a:buFont typeface="Century Gothic"/>
              <a:buChar char="-"/>
            </a:pPr>
            <a:r>
              <a:rPr lang="en-US" sz="2000">
                <a:latin typeface="Century Gothic"/>
                <a:ea typeface="Century Gothic"/>
                <a:cs typeface="Century Gothic"/>
                <a:sym typeface="Century Gothic"/>
              </a:rPr>
              <a:t>Active Time</a:t>
            </a:r>
            <a:endParaRPr sz="2000">
              <a:latin typeface="Century Gothic"/>
              <a:ea typeface="Century Gothic"/>
              <a:cs typeface="Century Gothic"/>
              <a:sym typeface="Century Gothic"/>
            </a:endParaRPr>
          </a:p>
          <a:p>
            <a:pPr indent="-355600" lvl="1" marL="914400" rtl="0" algn="l">
              <a:spcBef>
                <a:spcPts val="0"/>
              </a:spcBef>
              <a:spcAft>
                <a:spcPts val="0"/>
              </a:spcAft>
              <a:buSzPts val="2000"/>
              <a:buFont typeface="Century Gothic"/>
              <a:buChar char="-"/>
            </a:pPr>
            <a:r>
              <a:rPr lang="en-US" sz="2000">
                <a:latin typeface="Century Gothic"/>
                <a:ea typeface="Century Gothic"/>
                <a:cs typeface="Century Gothic"/>
                <a:sym typeface="Century Gothic"/>
              </a:rPr>
              <a:t>File Path</a:t>
            </a:r>
            <a:endParaRPr sz="2000">
              <a:latin typeface="Century Gothic"/>
              <a:ea typeface="Century Gothic"/>
              <a:cs typeface="Century Gothic"/>
              <a:sym typeface="Century Gothic"/>
            </a:endParaRPr>
          </a:p>
        </p:txBody>
      </p:sp>
      <p:pic>
        <p:nvPicPr>
          <p:cNvPr id="230" name="Google Shape;230;p29"/>
          <p:cNvPicPr preferRelativeResize="0"/>
          <p:nvPr/>
        </p:nvPicPr>
        <p:blipFill>
          <a:blip r:embed="rId3">
            <a:alphaModFix/>
          </a:blip>
          <a:stretch>
            <a:fillRect/>
          </a:stretch>
        </p:blipFill>
        <p:spPr>
          <a:xfrm>
            <a:off x="5138125" y="3523950"/>
            <a:ext cx="6539651" cy="2913725"/>
          </a:xfrm>
          <a:prstGeom prst="rect">
            <a:avLst/>
          </a:prstGeom>
          <a:noFill/>
          <a:ln>
            <a:noFill/>
          </a:ln>
          <a:effectLst>
            <a:outerShdw blurRad="57150" rotWithShape="0" algn="bl" dir="2700000" dist="47625">
              <a:srgbClr val="000000">
                <a:alpha val="5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0"/>
          <p:cNvSpPr txBox="1"/>
          <p:nvPr>
            <p:ph type="title"/>
          </p:nvPr>
        </p:nvSpPr>
        <p:spPr>
          <a:xfrm>
            <a:off x="551300" y="245725"/>
            <a:ext cx="9867600" cy="832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3.2) Show General Information</a:t>
            </a:r>
            <a:endParaRPr/>
          </a:p>
        </p:txBody>
      </p:sp>
      <p:sp>
        <p:nvSpPr>
          <p:cNvPr id="236" name="Google Shape;236;p30"/>
          <p:cNvSpPr txBox="1"/>
          <p:nvPr>
            <p:ph idx="12" type="sldNum"/>
          </p:nvPr>
        </p:nvSpPr>
        <p:spPr>
          <a:xfrm>
            <a:off x="10632471" y="452727"/>
            <a:ext cx="498000" cy="418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237" name="Google Shape;237;p30"/>
          <p:cNvSpPr txBox="1"/>
          <p:nvPr/>
        </p:nvSpPr>
        <p:spPr>
          <a:xfrm>
            <a:off x="551300" y="1078225"/>
            <a:ext cx="9867600" cy="5024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US" sz="2000" u="sng">
                <a:solidFill>
                  <a:schemeClr val="accent1"/>
                </a:solidFill>
                <a:latin typeface="Century Gothic"/>
                <a:ea typeface="Century Gothic"/>
                <a:cs typeface="Century Gothic"/>
                <a:sym typeface="Century Gothic"/>
              </a:rPr>
              <a:t>Purpose:</a:t>
            </a:r>
            <a:endParaRPr sz="2000" u="sng">
              <a:solidFill>
                <a:schemeClr val="accent1"/>
              </a:solidFill>
              <a:latin typeface="Century Gothic"/>
              <a:ea typeface="Century Gothic"/>
              <a:cs typeface="Century Gothic"/>
              <a:sym typeface="Century Gothic"/>
            </a:endParaRPr>
          </a:p>
          <a:p>
            <a:pPr indent="-355600" lvl="0" marL="457200" rtl="0" algn="l">
              <a:lnSpc>
                <a:spcPct val="100000"/>
              </a:lnSpc>
              <a:spcBef>
                <a:spcPts val="0"/>
              </a:spcBef>
              <a:spcAft>
                <a:spcPts val="0"/>
              </a:spcAft>
              <a:buSzPts val="2000"/>
              <a:buFont typeface="Century Gothic"/>
              <a:buChar char="-"/>
            </a:pPr>
            <a:r>
              <a:rPr lang="en-US" sz="2000">
                <a:latin typeface="Century Gothic"/>
                <a:ea typeface="Century Gothic"/>
                <a:cs typeface="Century Gothic"/>
                <a:sym typeface="Century Gothic"/>
              </a:rPr>
              <a:t>Allows the user to search for general information about a specific process by inputting the PID</a:t>
            </a:r>
            <a:endParaRPr sz="2000">
              <a:latin typeface="Century Gothic"/>
              <a:ea typeface="Century Gothic"/>
              <a:cs typeface="Century Gothic"/>
              <a:sym typeface="Century Gothic"/>
            </a:endParaRPr>
          </a:p>
          <a:p>
            <a:pPr indent="-355600" lvl="0" marL="457200" rtl="0" algn="l">
              <a:lnSpc>
                <a:spcPct val="100000"/>
              </a:lnSpc>
              <a:spcBef>
                <a:spcPts val="0"/>
              </a:spcBef>
              <a:spcAft>
                <a:spcPts val="0"/>
              </a:spcAft>
              <a:buSzPts val="2000"/>
              <a:buFont typeface="Century Gothic"/>
              <a:buChar char="-"/>
            </a:pPr>
            <a:r>
              <a:rPr lang="en-US" sz="2000">
                <a:latin typeface="Century Gothic"/>
                <a:ea typeface="Century Gothic"/>
                <a:cs typeface="Century Gothic"/>
                <a:sym typeface="Century Gothic"/>
              </a:rPr>
              <a:t>This can be used to find out more about a process and what they’re doing for the machine</a:t>
            </a:r>
            <a:endParaRPr sz="2000">
              <a:latin typeface="Century Gothic"/>
              <a:ea typeface="Century Gothic"/>
              <a:cs typeface="Century Gothic"/>
              <a:sym typeface="Century Gothic"/>
            </a:endParaRPr>
          </a:p>
          <a:p>
            <a:pPr indent="0" lvl="0" marL="0" rtl="0" algn="l">
              <a:lnSpc>
                <a:spcPct val="100000"/>
              </a:lnSpc>
              <a:spcBef>
                <a:spcPts val="0"/>
              </a:spcBef>
              <a:spcAft>
                <a:spcPts val="0"/>
              </a:spcAft>
              <a:buNone/>
            </a:pPr>
            <a:r>
              <a:rPr lang="en-US" sz="2000" u="sng">
                <a:solidFill>
                  <a:schemeClr val="accent1"/>
                </a:solidFill>
                <a:latin typeface="Century Gothic"/>
                <a:ea typeface="Century Gothic"/>
                <a:cs typeface="Century Gothic"/>
                <a:sym typeface="Century Gothic"/>
              </a:rPr>
              <a:t>Information:</a:t>
            </a:r>
            <a:endParaRPr sz="2000" u="sng">
              <a:solidFill>
                <a:schemeClr val="accent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SzPts val="2000"/>
              <a:buFont typeface="Century Gothic"/>
              <a:buChar char="-"/>
            </a:pPr>
            <a:r>
              <a:rPr lang="en-US" sz="2000">
                <a:latin typeface="Century Gothic"/>
                <a:ea typeface="Century Gothic"/>
                <a:cs typeface="Century Gothic"/>
                <a:sym typeface="Century Gothic"/>
              </a:rPr>
              <a:t>PID</a:t>
            </a:r>
            <a:endParaRPr sz="2000">
              <a:latin typeface="Century Gothic"/>
              <a:ea typeface="Century Gothic"/>
              <a:cs typeface="Century Gothic"/>
              <a:sym typeface="Century Gothic"/>
            </a:endParaRPr>
          </a:p>
          <a:p>
            <a:pPr indent="-355600" lvl="0" marL="457200" rtl="0" algn="l">
              <a:lnSpc>
                <a:spcPct val="115000"/>
              </a:lnSpc>
              <a:spcBef>
                <a:spcPts val="0"/>
              </a:spcBef>
              <a:spcAft>
                <a:spcPts val="0"/>
              </a:spcAft>
              <a:buSzPts val="2000"/>
              <a:buFont typeface="Century Gothic"/>
              <a:buChar char="-"/>
            </a:pPr>
            <a:r>
              <a:rPr lang="en-US" sz="2000">
                <a:latin typeface="Century Gothic"/>
                <a:ea typeface="Century Gothic"/>
                <a:cs typeface="Century Gothic"/>
                <a:sym typeface="Century Gothic"/>
              </a:rPr>
              <a:t>Name</a:t>
            </a:r>
            <a:endParaRPr sz="2000">
              <a:latin typeface="Century Gothic"/>
              <a:ea typeface="Century Gothic"/>
              <a:cs typeface="Century Gothic"/>
              <a:sym typeface="Century Gothic"/>
            </a:endParaRPr>
          </a:p>
          <a:p>
            <a:pPr indent="-355600" lvl="0" marL="457200" rtl="0" algn="l">
              <a:lnSpc>
                <a:spcPct val="115000"/>
              </a:lnSpc>
              <a:spcBef>
                <a:spcPts val="0"/>
              </a:spcBef>
              <a:spcAft>
                <a:spcPts val="0"/>
              </a:spcAft>
              <a:buSzPts val="2000"/>
              <a:buFont typeface="Century Gothic"/>
              <a:buChar char="-"/>
            </a:pPr>
            <a:r>
              <a:rPr lang="en-US" sz="2000">
                <a:latin typeface="Century Gothic"/>
                <a:ea typeface="Century Gothic"/>
                <a:cs typeface="Century Gothic"/>
                <a:sym typeface="Century Gothic"/>
              </a:rPr>
              <a:t>Status</a:t>
            </a:r>
            <a:endParaRPr sz="2000">
              <a:latin typeface="Century Gothic"/>
              <a:ea typeface="Century Gothic"/>
              <a:cs typeface="Century Gothic"/>
              <a:sym typeface="Century Gothic"/>
            </a:endParaRPr>
          </a:p>
          <a:p>
            <a:pPr indent="-355600" lvl="0" marL="457200" rtl="0" algn="l">
              <a:lnSpc>
                <a:spcPct val="115000"/>
              </a:lnSpc>
              <a:spcBef>
                <a:spcPts val="0"/>
              </a:spcBef>
              <a:spcAft>
                <a:spcPts val="0"/>
              </a:spcAft>
              <a:buSzPts val="2000"/>
              <a:buFont typeface="Century Gothic"/>
              <a:buChar char="-"/>
            </a:pPr>
            <a:r>
              <a:rPr lang="en-US" sz="2000">
                <a:latin typeface="Century Gothic"/>
                <a:ea typeface="Century Gothic"/>
                <a:cs typeface="Century Gothic"/>
                <a:sym typeface="Century Gothic"/>
              </a:rPr>
              <a:t>Start Time</a:t>
            </a:r>
            <a:endParaRPr sz="2000">
              <a:latin typeface="Century Gothic"/>
              <a:ea typeface="Century Gothic"/>
              <a:cs typeface="Century Gothic"/>
              <a:sym typeface="Century Gothic"/>
            </a:endParaRPr>
          </a:p>
          <a:p>
            <a:pPr indent="-355600" lvl="0" marL="457200" rtl="0" algn="l">
              <a:lnSpc>
                <a:spcPct val="115000"/>
              </a:lnSpc>
              <a:spcBef>
                <a:spcPts val="0"/>
              </a:spcBef>
              <a:spcAft>
                <a:spcPts val="0"/>
              </a:spcAft>
              <a:buSzPts val="2000"/>
              <a:buFont typeface="Century Gothic"/>
              <a:buChar char="-"/>
            </a:pPr>
            <a:r>
              <a:rPr lang="en-US" sz="2000">
                <a:latin typeface="Century Gothic"/>
                <a:ea typeface="Century Gothic"/>
                <a:cs typeface="Century Gothic"/>
                <a:sym typeface="Century Gothic"/>
              </a:rPr>
              <a:t>Read Count</a:t>
            </a:r>
            <a:endParaRPr sz="2000">
              <a:latin typeface="Century Gothic"/>
              <a:ea typeface="Century Gothic"/>
              <a:cs typeface="Century Gothic"/>
              <a:sym typeface="Century Gothic"/>
            </a:endParaRPr>
          </a:p>
          <a:p>
            <a:pPr indent="-355600" lvl="0" marL="457200" rtl="0" algn="l">
              <a:lnSpc>
                <a:spcPct val="115000"/>
              </a:lnSpc>
              <a:spcBef>
                <a:spcPts val="0"/>
              </a:spcBef>
              <a:spcAft>
                <a:spcPts val="0"/>
              </a:spcAft>
              <a:buSzPts val="2000"/>
              <a:buFont typeface="Century Gothic"/>
              <a:buChar char="-"/>
            </a:pPr>
            <a:r>
              <a:rPr lang="en-US" sz="2000">
                <a:latin typeface="Century Gothic"/>
                <a:ea typeface="Century Gothic"/>
                <a:cs typeface="Century Gothic"/>
                <a:sym typeface="Century Gothic"/>
              </a:rPr>
              <a:t>Write Count</a:t>
            </a:r>
            <a:endParaRPr sz="2000">
              <a:latin typeface="Century Gothic"/>
              <a:ea typeface="Century Gothic"/>
              <a:cs typeface="Century Gothic"/>
              <a:sym typeface="Century Gothic"/>
            </a:endParaRPr>
          </a:p>
          <a:p>
            <a:pPr indent="-355600" lvl="0" marL="457200" rtl="0" algn="l">
              <a:lnSpc>
                <a:spcPct val="115000"/>
              </a:lnSpc>
              <a:spcBef>
                <a:spcPts val="0"/>
              </a:spcBef>
              <a:spcAft>
                <a:spcPts val="0"/>
              </a:spcAft>
              <a:buSzPts val="2000"/>
              <a:buFont typeface="Century Gothic"/>
              <a:buChar char="-"/>
            </a:pPr>
            <a:r>
              <a:rPr lang="en-US" sz="2000">
                <a:latin typeface="Century Gothic"/>
                <a:ea typeface="Century Gothic"/>
                <a:cs typeface="Century Gothic"/>
                <a:sym typeface="Century Gothic"/>
              </a:rPr>
              <a:t>Read Bytes</a:t>
            </a:r>
            <a:endParaRPr sz="2000">
              <a:latin typeface="Century Gothic"/>
              <a:ea typeface="Century Gothic"/>
              <a:cs typeface="Century Gothic"/>
              <a:sym typeface="Century Gothic"/>
            </a:endParaRPr>
          </a:p>
          <a:p>
            <a:pPr indent="-355600" lvl="0" marL="457200" rtl="0" algn="l">
              <a:lnSpc>
                <a:spcPct val="115000"/>
              </a:lnSpc>
              <a:spcBef>
                <a:spcPts val="0"/>
              </a:spcBef>
              <a:spcAft>
                <a:spcPts val="0"/>
              </a:spcAft>
              <a:buSzPts val="2000"/>
              <a:buFont typeface="Century Gothic"/>
              <a:buChar char="-"/>
            </a:pPr>
            <a:r>
              <a:rPr lang="en-US" sz="2000">
                <a:latin typeface="Century Gothic"/>
                <a:ea typeface="Century Gothic"/>
                <a:cs typeface="Century Gothic"/>
                <a:sym typeface="Century Gothic"/>
              </a:rPr>
              <a:t>Write Bytes</a:t>
            </a:r>
            <a:endParaRPr sz="2000">
              <a:latin typeface="Century Gothic"/>
              <a:ea typeface="Century Gothic"/>
              <a:cs typeface="Century Gothic"/>
              <a:sym typeface="Century Gothic"/>
            </a:endParaRPr>
          </a:p>
          <a:p>
            <a:pPr indent="-355600" lvl="0" marL="457200" rtl="0" algn="l">
              <a:lnSpc>
                <a:spcPct val="115000"/>
              </a:lnSpc>
              <a:spcBef>
                <a:spcPts val="0"/>
              </a:spcBef>
              <a:spcAft>
                <a:spcPts val="0"/>
              </a:spcAft>
              <a:buSzPts val="2000"/>
              <a:buFont typeface="Century Gothic"/>
              <a:buChar char="-"/>
            </a:pPr>
            <a:r>
              <a:rPr lang="en-US" sz="2000">
                <a:latin typeface="Century Gothic"/>
                <a:ea typeface="Century Gothic"/>
                <a:cs typeface="Century Gothic"/>
                <a:sym typeface="Century Gothic"/>
              </a:rPr>
              <a:t>Connections</a:t>
            </a:r>
            <a:endParaRPr sz="2000">
              <a:latin typeface="Century Gothic"/>
              <a:ea typeface="Century Gothic"/>
              <a:cs typeface="Century Gothic"/>
              <a:sym typeface="Century Gothic"/>
            </a:endParaRPr>
          </a:p>
          <a:p>
            <a:pPr indent="-355600" lvl="0" marL="457200" rtl="0" algn="l">
              <a:lnSpc>
                <a:spcPct val="115000"/>
              </a:lnSpc>
              <a:spcBef>
                <a:spcPts val="0"/>
              </a:spcBef>
              <a:spcAft>
                <a:spcPts val="0"/>
              </a:spcAft>
              <a:buSzPts val="2000"/>
              <a:buFont typeface="Century Gothic"/>
              <a:buChar char="-"/>
            </a:pPr>
            <a:r>
              <a:rPr lang="en-US" sz="2000">
                <a:latin typeface="Century Gothic"/>
                <a:ea typeface="Century Gothic"/>
                <a:cs typeface="Century Gothic"/>
                <a:sym typeface="Century Gothic"/>
              </a:rPr>
              <a:t>Threads</a:t>
            </a:r>
            <a:endParaRPr sz="2000">
              <a:latin typeface="Century Gothic"/>
              <a:ea typeface="Century Gothic"/>
              <a:cs typeface="Century Gothic"/>
              <a:sym typeface="Century Gothic"/>
            </a:endParaRPr>
          </a:p>
        </p:txBody>
      </p:sp>
      <p:pic>
        <p:nvPicPr>
          <p:cNvPr id="238" name="Google Shape;238;p30"/>
          <p:cNvPicPr preferRelativeResize="0"/>
          <p:nvPr/>
        </p:nvPicPr>
        <p:blipFill>
          <a:blip r:embed="rId3">
            <a:alphaModFix/>
          </a:blip>
          <a:stretch>
            <a:fillRect/>
          </a:stretch>
        </p:blipFill>
        <p:spPr>
          <a:xfrm>
            <a:off x="3274775" y="2891450"/>
            <a:ext cx="7855707" cy="3211174"/>
          </a:xfrm>
          <a:prstGeom prst="rect">
            <a:avLst/>
          </a:prstGeom>
          <a:noFill/>
          <a:ln>
            <a:noFill/>
          </a:ln>
          <a:effectLst>
            <a:outerShdw blurRad="57150" rotWithShape="0" algn="bl" dir="2700000" dist="47625">
              <a:srgbClr val="000000">
                <a:alpha val="5000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1"/>
          <p:cNvSpPr txBox="1"/>
          <p:nvPr>
            <p:ph type="title"/>
          </p:nvPr>
        </p:nvSpPr>
        <p:spPr>
          <a:xfrm>
            <a:off x="634011" y="309418"/>
            <a:ext cx="9404700" cy="14004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3.3) Show Children Processes</a:t>
            </a:r>
            <a:endParaRPr/>
          </a:p>
        </p:txBody>
      </p:sp>
      <p:sp>
        <p:nvSpPr>
          <p:cNvPr id="244" name="Google Shape;244;p31"/>
          <p:cNvSpPr txBox="1"/>
          <p:nvPr>
            <p:ph idx="1" type="body"/>
          </p:nvPr>
        </p:nvSpPr>
        <p:spPr>
          <a:xfrm>
            <a:off x="634000" y="1077125"/>
            <a:ext cx="9404700" cy="4318200"/>
          </a:xfrm>
          <a:prstGeom prst="rect">
            <a:avLst/>
          </a:prstGeom>
        </p:spPr>
        <p:txBody>
          <a:bodyPr anchorCtr="0" anchor="t" bIns="45700" lIns="91425" spcFirstLastPara="1" rIns="91425" wrap="square" tIns="45700">
            <a:noAutofit/>
          </a:bodyPr>
          <a:lstStyle/>
          <a:p>
            <a:pPr indent="0" lvl="0" marL="0" rtl="0" algn="l">
              <a:lnSpc>
                <a:spcPct val="115000"/>
              </a:lnSpc>
              <a:spcBef>
                <a:spcPts val="1000"/>
              </a:spcBef>
              <a:spcAft>
                <a:spcPts val="0"/>
              </a:spcAft>
              <a:buNone/>
            </a:pPr>
            <a:r>
              <a:rPr lang="en-US" sz="2000" u="sng"/>
              <a:t>Purpose:</a:t>
            </a:r>
            <a:endParaRPr sz="2000" u="sng"/>
          </a:p>
          <a:p>
            <a:pPr indent="-355600" lvl="0" marL="457200" rtl="0" algn="l">
              <a:lnSpc>
                <a:spcPct val="115000"/>
              </a:lnSpc>
              <a:spcBef>
                <a:spcPts val="1000"/>
              </a:spcBef>
              <a:spcAft>
                <a:spcPts val="0"/>
              </a:spcAft>
              <a:buClr>
                <a:schemeClr val="dk1"/>
              </a:buClr>
              <a:buSzPts val="2000"/>
              <a:buChar char="-"/>
            </a:pPr>
            <a:r>
              <a:rPr lang="en-US" sz="2000">
                <a:solidFill>
                  <a:schemeClr val="dk1"/>
                </a:solidFill>
              </a:rPr>
              <a:t>Shows the children processes of a specific process that is inputted by the user</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lang="en-US" sz="2000">
                <a:solidFill>
                  <a:schemeClr val="dk1"/>
                </a:solidFill>
              </a:rPr>
              <a:t>This can be used to find out related processes and stop the </a:t>
            </a:r>
            <a:r>
              <a:rPr lang="en-US" sz="2000">
                <a:solidFill>
                  <a:schemeClr val="dk1"/>
                </a:solidFill>
              </a:rPr>
              <a:t>occurrence</a:t>
            </a:r>
            <a:r>
              <a:rPr lang="en-US" sz="2000">
                <a:solidFill>
                  <a:schemeClr val="dk1"/>
                </a:solidFill>
              </a:rPr>
              <a:t> of zombie processes when using the Process Control Menu</a:t>
            </a:r>
            <a:endParaRPr sz="2000">
              <a:solidFill>
                <a:schemeClr val="dk1"/>
              </a:solidFill>
            </a:endParaRPr>
          </a:p>
          <a:p>
            <a:pPr indent="0" lvl="0" marL="0" rtl="0" algn="l">
              <a:lnSpc>
                <a:spcPct val="115000"/>
              </a:lnSpc>
              <a:spcBef>
                <a:spcPts val="1000"/>
              </a:spcBef>
              <a:spcAft>
                <a:spcPts val="0"/>
              </a:spcAft>
              <a:buNone/>
            </a:pPr>
            <a:r>
              <a:rPr lang="en-US" sz="2000" u="sng"/>
              <a:t>Information:</a:t>
            </a:r>
            <a:endParaRPr sz="2000" u="sng"/>
          </a:p>
          <a:p>
            <a:pPr indent="-355600" lvl="0" marL="457200" rtl="0" algn="l">
              <a:lnSpc>
                <a:spcPct val="115000"/>
              </a:lnSpc>
              <a:spcBef>
                <a:spcPts val="1000"/>
              </a:spcBef>
              <a:spcAft>
                <a:spcPts val="0"/>
              </a:spcAft>
              <a:buClr>
                <a:schemeClr val="dk1"/>
              </a:buClr>
              <a:buSzPts val="2000"/>
              <a:buChar char="-"/>
            </a:pPr>
            <a:r>
              <a:rPr lang="en-US" sz="2000">
                <a:solidFill>
                  <a:schemeClr val="dk1"/>
                </a:solidFill>
              </a:rPr>
              <a:t>List of all the taken PIDs on the machine</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lang="en-US" sz="2000">
                <a:solidFill>
                  <a:schemeClr val="dk1"/>
                </a:solidFill>
              </a:rPr>
              <a:t>Lists all of the children processes that the given PID possesses </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lang="en-US" sz="2000">
                <a:solidFill>
                  <a:schemeClr val="dk1"/>
                </a:solidFill>
              </a:rPr>
              <a:t>Gives </a:t>
            </a:r>
            <a:r>
              <a:rPr lang="en-US" sz="2000">
                <a:solidFill>
                  <a:schemeClr val="dk1"/>
                </a:solidFill>
              </a:rPr>
              <a:t>general information about each child</a:t>
            </a:r>
            <a:endParaRPr sz="2000">
              <a:solidFill>
                <a:schemeClr val="dk1"/>
              </a:solidFill>
            </a:endParaRPr>
          </a:p>
          <a:p>
            <a:pPr indent="0" lvl="0" marL="0" rtl="0" algn="l">
              <a:lnSpc>
                <a:spcPct val="115000"/>
              </a:lnSpc>
              <a:spcBef>
                <a:spcPts val="1000"/>
              </a:spcBef>
              <a:spcAft>
                <a:spcPts val="0"/>
              </a:spcAft>
              <a:buNone/>
            </a:pPr>
            <a:r>
              <a:t/>
            </a:r>
            <a:endParaRPr sz="2000">
              <a:solidFill>
                <a:schemeClr val="dk1"/>
              </a:solidFill>
            </a:endParaRPr>
          </a:p>
        </p:txBody>
      </p:sp>
      <p:sp>
        <p:nvSpPr>
          <p:cNvPr id="245" name="Google Shape;245;p31"/>
          <p:cNvSpPr txBox="1"/>
          <p:nvPr>
            <p:ph idx="12" type="sldNum"/>
          </p:nvPr>
        </p:nvSpPr>
        <p:spPr>
          <a:xfrm>
            <a:off x="10626865" y="309429"/>
            <a:ext cx="838200" cy="767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pic>
        <p:nvPicPr>
          <p:cNvPr id="246" name="Google Shape;246;p31"/>
          <p:cNvPicPr preferRelativeResize="0"/>
          <p:nvPr/>
        </p:nvPicPr>
        <p:blipFill rotWithShape="1">
          <a:blip r:embed="rId3">
            <a:alphaModFix/>
          </a:blip>
          <a:srcRect b="0" l="0" r="0" t="0"/>
          <a:stretch/>
        </p:blipFill>
        <p:spPr>
          <a:xfrm>
            <a:off x="476575" y="4876300"/>
            <a:ext cx="11238851" cy="1310275"/>
          </a:xfrm>
          <a:prstGeom prst="rect">
            <a:avLst/>
          </a:prstGeom>
          <a:noFill/>
          <a:ln>
            <a:noFill/>
          </a:ln>
          <a:effectLst>
            <a:outerShdw blurRad="57150" rotWithShape="0" algn="bl" dir="2700000" dist="47625">
              <a:srgbClr val="000000">
                <a:alpha val="50000"/>
              </a:srgb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2"/>
          <p:cNvSpPr txBox="1"/>
          <p:nvPr>
            <p:ph type="title"/>
          </p:nvPr>
        </p:nvSpPr>
        <p:spPr>
          <a:xfrm>
            <a:off x="596775" y="245722"/>
            <a:ext cx="9404700" cy="832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3.4) Show Parent Processes</a:t>
            </a:r>
            <a:endParaRPr/>
          </a:p>
        </p:txBody>
      </p:sp>
      <p:sp>
        <p:nvSpPr>
          <p:cNvPr id="252" name="Google Shape;252;p32"/>
          <p:cNvSpPr txBox="1"/>
          <p:nvPr>
            <p:ph idx="12" type="sldNum"/>
          </p:nvPr>
        </p:nvSpPr>
        <p:spPr>
          <a:xfrm>
            <a:off x="10632471" y="452727"/>
            <a:ext cx="498000" cy="418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sp>
        <p:nvSpPr>
          <p:cNvPr id="253" name="Google Shape;253;p32"/>
          <p:cNvSpPr txBox="1"/>
          <p:nvPr/>
        </p:nvSpPr>
        <p:spPr>
          <a:xfrm>
            <a:off x="539525" y="1078225"/>
            <a:ext cx="9462000" cy="3861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rPr lang="en-US" sz="2000" u="sng">
                <a:solidFill>
                  <a:schemeClr val="accent1"/>
                </a:solidFill>
                <a:latin typeface="Century Gothic"/>
                <a:ea typeface="Century Gothic"/>
                <a:cs typeface="Century Gothic"/>
                <a:sym typeface="Century Gothic"/>
              </a:rPr>
              <a:t>Purpose:</a:t>
            </a:r>
            <a:endParaRPr sz="2000" u="sng">
              <a:solidFill>
                <a:schemeClr val="accent1"/>
              </a:solidFill>
              <a:latin typeface="Century Gothic"/>
              <a:ea typeface="Century Gothic"/>
              <a:cs typeface="Century Gothic"/>
              <a:sym typeface="Century Gothic"/>
            </a:endParaRPr>
          </a:p>
          <a:p>
            <a:pPr indent="-355600" lvl="0" marL="457200" rtl="0" algn="l">
              <a:lnSpc>
                <a:spcPct val="115000"/>
              </a:lnSpc>
              <a:spcBef>
                <a:spcPts val="100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Shows the parent processes of a specific process that is inputted by the user</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This can be used to find out related processes and stop the occurrence of zombie processes when using the Process Control Menu</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1000"/>
              </a:spcBef>
              <a:spcAft>
                <a:spcPts val="0"/>
              </a:spcAft>
              <a:buClr>
                <a:schemeClr val="dk1"/>
              </a:buClr>
              <a:buSzPts val="1100"/>
              <a:buFont typeface="Arial"/>
              <a:buNone/>
            </a:pPr>
            <a:r>
              <a:rPr lang="en-US" sz="2000" u="sng">
                <a:solidFill>
                  <a:schemeClr val="accent1"/>
                </a:solidFill>
                <a:latin typeface="Century Gothic"/>
                <a:ea typeface="Century Gothic"/>
                <a:cs typeface="Century Gothic"/>
                <a:sym typeface="Century Gothic"/>
              </a:rPr>
              <a:t>Information:</a:t>
            </a:r>
            <a:endParaRPr sz="2000" u="sng">
              <a:solidFill>
                <a:schemeClr val="accent1"/>
              </a:solidFill>
              <a:latin typeface="Century Gothic"/>
              <a:ea typeface="Century Gothic"/>
              <a:cs typeface="Century Gothic"/>
              <a:sym typeface="Century Gothic"/>
            </a:endParaRPr>
          </a:p>
          <a:p>
            <a:pPr indent="-355600" lvl="0" marL="457200" rtl="0" algn="l">
              <a:lnSpc>
                <a:spcPct val="115000"/>
              </a:lnSpc>
              <a:spcBef>
                <a:spcPts val="100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List of all the taken PIDs on the machine</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Lists all of the parent processes that the given PID possesses </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Gives general information about each parent</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1000"/>
              </a:spcBef>
              <a:spcAft>
                <a:spcPts val="0"/>
              </a:spcAft>
              <a:buClr>
                <a:schemeClr val="dk1"/>
              </a:buClr>
              <a:buSzPts val="1100"/>
              <a:buFont typeface="Arial"/>
              <a:buNone/>
            </a:pPr>
            <a:r>
              <a:t/>
            </a:r>
            <a:endParaRPr sz="2000">
              <a:solidFill>
                <a:schemeClr val="dk1"/>
              </a:solidFill>
              <a:latin typeface="Century Gothic"/>
              <a:ea typeface="Century Gothic"/>
              <a:cs typeface="Century Gothic"/>
              <a:sym typeface="Century Gothic"/>
            </a:endParaRPr>
          </a:p>
          <a:p>
            <a:pPr indent="0" lvl="0" marL="0" rtl="0" algn="l">
              <a:spcBef>
                <a:spcPts val="0"/>
              </a:spcBef>
              <a:spcAft>
                <a:spcPts val="0"/>
              </a:spcAft>
              <a:buNone/>
            </a:pPr>
            <a:r>
              <a:t/>
            </a:r>
            <a:endParaRPr sz="2000">
              <a:latin typeface="Century Gothic"/>
              <a:ea typeface="Century Gothic"/>
              <a:cs typeface="Century Gothic"/>
              <a:sym typeface="Century Gothic"/>
            </a:endParaRPr>
          </a:p>
        </p:txBody>
      </p:sp>
      <p:pic>
        <p:nvPicPr>
          <p:cNvPr id="254" name="Google Shape;254;p32"/>
          <p:cNvPicPr preferRelativeResize="0"/>
          <p:nvPr/>
        </p:nvPicPr>
        <p:blipFill>
          <a:blip r:embed="rId3">
            <a:alphaModFix/>
          </a:blip>
          <a:stretch>
            <a:fillRect/>
          </a:stretch>
        </p:blipFill>
        <p:spPr>
          <a:xfrm>
            <a:off x="2495813" y="4832725"/>
            <a:ext cx="7200374" cy="1846000"/>
          </a:xfrm>
          <a:prstGeom prst="rect">
            <a:avLst/>
          </a:prstGeom>
          <a:noFill/>
          <a:ln>
            <a:noFill/>
          </a:ln>
          <a:effectLst>
            <a:outerShdw blurRad="57150" rotWithShape="0" algn="bl" dir="2100000" dist="47625">
              <a:srgbClr val="000000">
                <a:alpha val="50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3"/>
          <p:cNvSpPr txBox="1"/>
          <p:nvPr>
            <p:ph type="title"/>
          </p:nvPr>
        </p:nvSpPr>
        <p:spPr>
          <a:xfrm>
            <a:off x="551300" y="245722"/>
            <a:ext cx="9404700" cy="832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3.5) Show Status of a Process</a:t>
            </a:r>
            <a:endParaRPr/>
          </a:p>
        </p:txBody>
      </p:sp>
      <p:sp>
        <p:nvSpPr>
          <p:cNvPr id="260" name="Google Shape;260;p33"/>
          <p:cNvSpPr txBox="1"/>
          <p:nvPr>
            <p:ph idx="12" type="sldNum"/>
          </p:nvPr>
        </p:nvSpPr>
        <p:spPr>
          <a:xfrm>
            <a:off x="10632471" y="452727"/>
            <a:ext cx="498000" cy="418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261" name="Google Shape;261;p33"/>
          <p:cNvSpPr txBox="1"/>
          <p:nvPr/>
        </p:nvSpPr>
        <p:spPr>
          <a:xfrm>
            <a:off x="539525" y="1078225"/>
            <a:ext cx="9900600" cy="3861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US" sz="2000" u="sng">
                <a:solidFill>
                  <a:schemeClr val="accent1"/>
                </a:solidFill>
                <a:latin typeface="Century Gothic"/>
                <a:ea typeface="Century Gothic"/>
                <a:cs typeface="Century Gothic"/>
                <a:sym typeface="Century Gothic"/>
              </a:rPr>
              <a:t>Purpose:</a:t>
            </a:r>
            <a:endParaRPr sz="2000" u="sng">
              <a:solidFill>
                <a:schemeClr val="accent1"/>
              </a:solidFill>
              <a:latin typeface="Century Gothic"/>
              <a:ea typeface="Century Gothic"/>
              <a:cs typeface="Century Gothic"/>
              <a:sym typeface="Century Gothic"/>
            </a:endParaRPr>
          </a:p>
          <a:p>
            <a:pPr indent="-355600" lvl="0" marL="457200" rtl="0" algn="l">
              <a:lnSpc>
                <a:spcPct val="115000"/>
              </a:lnSpc>
              <a:spcBef>
                <a:spcPts val="100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Shows the current status of a specific process that is inputted by the user</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This can be used to find out if a process is currently active or not in order to determine which processes are taking up machine resources</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1000"/>
              </a:spcBef>
              <a:spcAft>
                <a:spcPts val="0"/>
              </a:spcAft>
              <a:buNone/>
            </a:pPr>
            <a:r>
              <a:rPr lang="en-US" sz="2000" u="sng">
                <a:solidFill>
                  <a:schemeClr val="accent1"/>
                </a:solidFill>
                <a:latin typeface="Century Gothic"/>
                <a:ea typeface="Century Gothic"/>
                <a:cs typeface="Century Gothic"/>
                <a:sym typeface="Century Gothic"/>
              </a:rPr>
              <a:t>Information:</a:t>
            </a:r>
            <a:endParaRPr sz="2000" u="sng">
              <a:solidFill>
                <a:schemeClr val="accent1"/>
              </a:solidFill>
              <a:latin typeface="Century Gothic"/>
              <a:ea typeface="Century Gothic"/>
              <a:cs typeface="Century Gothic"/>
              <a:sym typeface="Century Gothic"/>
            </a:endParaRPr>
          </a:p>
          <a:p>
            <a:pPr indent="-355600" lvl="0" marL="457200" rtl="0" algn="l">
              <a:lnSpc>
                <a:spcPct val="115000"/>
              </a:lnSpc>
              <a:spcBef>
                <a:spcPts val="100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List of all the taken PIDs on the machine</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Reports the current status of the given PID</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1000"/>
              </a:spcBef>
              <a:spcAft>
                <a:spcPts val="0"/>
              </a:spcAft>
              <a:buNone/>
            </a:pPr>
            <a:r>
              <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0"/>
              </a:spcBef>
              <a:spcAft>
                <a:spcPts val="0"/>
              </a:spcAft>
              <a:buNone/>
            </a:pPr>
            <a:r>
              <a:t/>
            </a:r>
            <a:endParaRPr sz="2000">
              <a:latin typeface="Century Gothic"/>
              <a:ea typeface="Century Gothic"/>
              <a:cs typeface="Century Gothic"/>
              <a:sym typeface="Century Gothic"/>
            </a:endParaRPr>
          </a:p>
        </p:txBody>
      </p:sp>
      <p:pic>
        <p:nvPicPr>
          <p:cNvPr id="262" name="Google Shape;262;p33"/>
          <p:cNvPicPr preferRelativeResize="0"/>
          <p:nvPr/>
        </p:nvPicPr>
        <p:blipFill>
          <a:blip r:embed="rId3">
            <a:alphaModFix/>
          </a:blip>
          <a:stretch>
            <a:fillRect/>
          </a:stretch>
        </p:blipFill>
        <p:spPr>
          <a:xfrm>
            <a:off x="688688" y="4459900"/>
            <a:ext cx="10814626" cy="1514350"/>
          </a:xfrm>
          <a:prstGeom prst="rect">
            <a:avLst/>
          </a:prstGeom>
          <a:noFill/>
          <a:ln>
            <a:noFill/>
          </a:ln>
          <a:effectLst>
            <a:outerShdw blurRad="57150" rotWithShape="0" algn="bl" dir="2700000" dist="47625">
              <a:srgbClr val="000000">
                <a:alpha val="50000"/>
              </a:srgb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4"/>
          <p:cNvSpPr txBox="1"/>
          <p:nvPr>
            <p:ph type="title"/>
          </p:nvPr>
        </p:nvSpPr>
        <p:spPr>
          <a:xfrm>
            <a:off x="657800" y="309422"/>
            <a:ext cx="9429300" cy="767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3.6) Show CPU Time of a Process</a:t>
            </a:r>
            <a:endParaRPr/>
          </a:p>
        </p:txBody>
      </p:sp>
      <p:sp>
        <p:nvSpPr>
          <p:cNvPr id="268" name="Google Shape;268;p34"/>
          <p:cNvSpPr txBox="1"/>
          <p:nvPr>
            <p:ph idx="12" type="sldNum"/>
          </p:nvPr>
        </p:nvSpPr>
        <p:spPr>
          <a:xfrm>
            <a:off x="10626865" y="309429"/>
            <a:ext cx="838200" cy="767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sp>
        <p:nvSpPr>
          <p:cNvPr id="269" name="Google Shape;269;p34"/>
          <p:cNvSpPr txBox="1"/>
          <p:nvPr/>
        </p:nvSpPr>
        <p:spPr>
          <a:xfrm>
            <a:off x="539525" y="1078225"/>
            <a:ext cx="9900600" cy="4707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US" sz="2000" u="sng">
                <a:solidFill>
                  <a:schemeClr val="accent1"/>
                </a:solidFill>
                <a:latin typeface="Century Gothic"/>
                <a:ea typeface="Century Gothic"/>
                <a:cs typeface="Century Gothic"/>
                <a:sym typeface="Century Gothic"/>
              </a:rPr>
              <a:t>Purpose:</a:t>
            </a:r>
            <a:endParaRPr sz="2000" u="sng">
              <a:solidFill>
                <a:schemeClr val="accent1"/>
              </a:solidFill>
              <a:latin typeface="Century Gothic"/>
              <a:ea typeface="Century Gothic"/>
              <a:cs typeface="Century Gothic"/>
              <a:sym typeface="Century Gothic"/>
            </a:endParaRPr>
          </a:p>
          <a:p>
            <a:pPr indent="-355600" lvl="0" marL="457200" rtl="0" algn="l">
              <a:lnSpc>
                <a:spcPct val="115000"/>
              </a:lnSpc>
              <a:spcBef>
                <a:spcPts val="100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Shows the total CPU allocation of a specific process that is inputted by the user</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This can be used to determine how and where a process is using its allocated CPU resources and limited time in order to determine performance and efficiency on the </a:t>
            </a:r>
            <a:r>
              <a:rPr lang="en-US" sz="2000">
                <a:solidFill>
                  <a:schemeClr val="dk1"/>
                </a:solidFill>
                <a:latin typeface="Century Gothic"/>
                <a:ea typeface="Century Gothic"/>
                <a:cs typeface="Century Gothic"/>
                <a:sym typeface="Century Gothic"/>
              </a:rPr>
              <a:t>machine</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1000"/>
              </a:spcBef>
              <a:spcAft>
                <a:spcPts val="0"/>
              </a:spcAft>
              <a:buNone/>
            </a:pPr>
            <a:r>
              <a:rPr lang="en-US" sz="2000" u="sng">
                <a:solidFill>
                  <a:schemeClr val="accent1"/>
                </a:solidFill>
                <a:latin typeface="Century Gothic"/>
                <a:ea typeface="Century Gothic"/>
                <a:cs typeface="Century Gothic"/>
                <a:sym typeface="Century Gothic"/>
              </a:rPr>
              <a:t>Information:</a:t>
            </a:r>
            <a:endParaRPr sz="2000" u="sng">
              <a:solidFill>
                <a:schemeClr val="accent1"/>
              </a:solidFill>
              <a:latin typeface="Century Gothic"/>
              <a:ea typeface="Century Gothic"/>
              <a:cs typeface="Century Gothic"/>
              <a:sym typeface="Century Gothic"/>
            </a:endParaRPr>
          </a:p>
          <a:p>
            <a:pPr indent="-355600" lvl="0" marL="457200" rtl="0" algn="l">
              <a:lnSpc>
                <a:spcPct val="115000"/>
              </a:lnSpc>
              <a:spcBef>
                <a:spcPts val="100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List of all the taken PIDs on the machine</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Reports the different CPU allocations of the given PID</a:t>
            </a:r>
            <a:endParaRPr sz="2000">
              <a:solidFill>
                <a:schemeClr val="dk1"/>
              </a:solidFill>
              <a:latin typeface="Century Gothic"/>
              <a:ea typeface="Century Gothic"/>
              <a:cs typeface="Century Gothic"/>
              <a:sym typeface="Century Gothic"/>
            </a:endParaRPr>
          </a:p>
          <a:p>
            <a:pPr indent="-355600" lvl="1" marL="914400" rtl="0" algn="l">
              <a:lnSpc>
                <a:spcPct val="115000"/>
              </a:lnSpc>
              <a:spcBef>
                <a:spcPts val="0"/>
              </a:spcBef>
              <a:spcAft>
                <a:spcPts val="0"/>
              </a:spcAft>
              <a:buClr>
                <a:schemeClr val="dk1"/>
              </a:buClr>
              <a:buSzPts val="2000"/>
              <a:buFont typeface="Century Gothic"/>
              <a:buChar char="-"/>
            </a:pPr>
            <a:r>
              <a:rPr lang="en-US" sz="2000">
                <a:solidFill>
                  <a:schemeClr val="dk1"/>
                </a:solidFill>
                <a:latin typeface="Century Gothic"/>
                <a:ea typeface="Century Gothic"/>
                <a:cs typeface="Century Gothic"/>
                <a:sym typeface="Century Gothic"/>
              </a:rPr>
              <a:t>User, System, </a:t>
            </a:r>
            <a:r>
              <a:rPr lang="en-US" sz="2000">
                <a:solidFill>
                  <a:schemeClr val="dk1"/>
                </a:solidFill>
                <a:latin typeface="Century Gothic"/>
                <a:ea typeface="Century Gothic"/>
                <a:cs typeface="Century Gothic"/>
                <a:sym typeface="Century Gothic"/>
              </a:rPr>
              <a:t>Children</a:t>
            </a:r>
            <a:r>
              <a:rPr lang="en-US" sz="2000">
                <a:solidFill>
                  <a:schemeClr val="dk1"/>
                </a:solidFill>
                <a:latin typeface="Century Gothic"/>
                <a:ea typeface="Century Gothic"/>
                <a:cs typeface="Century Gothic"/>
                <a:sym typeface="Century Gothic"/>
              </a:rPr>
              <a:t> User, Children System, Input/Output Wait</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1000"/>
              </a:spcBef>
              <a:spcAft>
                <a:spcPts val="0"/>
              </a:spcAft>
              <a:buNone/>
            </a:pPr>
            <a:r>
              <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0"/>
              </a:spcBef>
              <a:spcAft>
                <a:spcPts val="0"/>
              </a:spcAft>
              <a:buNone/>
            </a:pPr>
            <a:r>
              <a:t/>
            </a:r>
            <a:endParaRPr sz="2000">
              <a:latin typeface="Century Gothic"/>
              <a:ea typeface="Century Gothic"/>
              <a:cs typeface="Century Gothic"/>
              <a:sym typeface="Century Gothic"/>
            </a:endParaRPr>
          </a:p>
        </p:txBody>
      </p:sp>
      <p:pic>
        <p:nvPicPr>
          <p:cNvPr id="270" name="Google Shape;270;p34"/>
          <p:cNvPicPr preferRelativeResize="0"/>
          <p:nvPr/>
        </p:nvPicPr>
        <p:blipFill>
          <a:blip r:embed="rId3">
            <a:alphaModFix/>
          </a:blip>
          <a:stretch>
            <a:fillRect/>
          </a:stretch>
        </p:blipFill>
        <p:spPr>
          <a:xfrm>
            <a:off x="657800" y="5306225"/>
            <a:ext cx="11018377" cy="1111550"/>
          </a:xfrm>
          <a:prstGeom prst="rect">
            <a:avLst/>
          </a:prstGeom>
          <a:noFill/>
          <a:ln>
            <a:noFill/>
          </a:ln>
          <a:effectLst>
            <a:outerShdw blurRad="57150" rotWithShape="0" algn="bl" dir="2700000" dist="47625">
              <a:srgbClr val="000000">
                <a:alpha val="50000"/>
              </a:srgbClr>
            </a:outerShdw>
          </a:effectLst>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5"/>
          <p:cNvSpPr txBox="1"/>
          <p:nvPr>
            <p:ph type="title"/>
          </p:nvPr>
        </p:nvSpPr>
        <p:spPr>
          <a:xfrm>
            <a:off x="642850" y="332597"/>
            <a:ext cx="9404700" cy="798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3.7) Show Memory Information</a:t>
            </a:r>
            <a:endParaRPr/>
          </a:p>
        </p:txBody>
      </p:sp>
      <p:sp>
        <p:nvSpPr>
          <p:cNvPr id="276" name="Google Shape;276;p35"/>
          <p:cNvSpPr txBox="1"/>
          <p:nvPr>
            <p:ph idx="12" type="sldNum"/>
          </p:nvPr>
        </p:nvSpPr>
        <p:spPr>
          <a:xfrm>
            <a:off x="10632471" y="452727"/>
            <a:ext cx="498000" cy="418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sp>
        <p:nvSpPr>
          <p:cNvPr id="277" name="Google Shape;277;p35"/>
          <p:cNvSpPr txBox="1"/>
          <p:nvPr/>
        </p:nvSpPr>
        <p:spPr>
          <a:xfrm>
            <a:off x="539525" y="1078225"/>
            <a:ext cx="9900600" cy="4707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US" sz="2000" u="sng">
                <a:solidFill>
                  <a:schemeClr val="accent1"/>
                </a:solidFill>
                <a:latin typeface="Century Gothic"/>
                <a:ea typeface="Century Gothic"/>
                <a:cs typeface="Century Gothic"/>
                <a:sym typeface="Century Gothic"/>
              </a:rPr>
              <a:t>Purpose:</a:t>
            </a:r>
            <a:endParaRPr sz="2000" u="sng">
              <a:solidFill>
                <a:schemeClr val="accent1"/>
              </a:solidFill>
              <a:latin typeface="Century Gothic"/>
              <a:ea typeface="Century Gothic"/>
              <a:cs typeface="Century Gothic"/>
              <a:sym typeface="Century Gothic"/>
            </a:endParaRPr>
          </a:p>
          <a:p>
            <a:pPr indent="-355600" lvl="0" marL="457200" rtl="0" algn="l">
              <a:lnSpc>
                <a:spcPct val="115000"/>
              </a:lnSpc>
              <a:spcBef>
                <a:spcPts val="100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Shows the total memory allocation of a specific process that is inputted by the user</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This can be used to determine how and where a process is storing its allocated memory resources in order to determine storage efficiency on the machine</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1000"/>
              </a:spcBef>
              <a:spcAft>
                <a:spcPts val="0"/>
              </a:spcAft>
              <a:buNone/>
            </a:pPr>
            <a:r>
              <a:rPr lang="en-US" sz="2000" u="sng">
                <a:solidFill>
                  <a:schemeClr val="accent1"/>
                </a:solidFill>
                <a:latin typeface="Century Gothic"/>
                <a:ea typeface="Century Gothic"/>
                <a:cs typeface="Century Gothic"/>
                <a:sym typeface="Century Gothic"/>
              </a:rPr>
              <a:t>Information:</a:t>
            </a:r>
            <a:endParaRPr sz="2000" u="sng">
              <a:solidFill>
                <a:schemeClr val="accent1"/>
              </a:solidFill>
              <a:latin typeface="Century Gothic"/>
              <a:ea typeface="Century Gothic"/>
              <a:cs typeface="Century Gothic"/>
              <a:sym typeface="Century Gothic"/>
            </a:endParaRPr>
          </a:p>
          <a:p>
            <a:pPr indent="-355600" lvl="0" marL="457200" rtl="0" algn="l">
              <a:lnSpc>
                <a:spcPct val="115000"/>
              </a:lnSpc>
              <a:spcBef>
                <a:spcPts val="100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List of all the taken PIDs on the machine</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Lists the different memory allocations of the given PID</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1000"/>
              </a:spcBef>
              <a:spcAft>
                <a:spcPts val="0"/>
              </a:spcAft>
              <a:buNone/>
            </a:pPr>
            <a:r>
              <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0"/>
              </a:spcBef>
              <a:spcAft>
                <a:spcPts val="0"/>
              </a:spcAft>
              <a:buNone/>
            </a:pPr>
            <a:r>
              <a:t/>
            </a:r>
            <a:endParaRPr sz="2000">
              <a:latin typeface="Century Gothic"/>
              <a:ea typeface="Century Gothic"/>
              <a:cs typeface="Century Gothic"/>
              <a:sym typeface="Century Gothic"/>
            </a:endParaRPr>
          </a:p>
        </p:txBody>
      </p:sp>
      <p:pic>
        <p:nvPicPr>
          <p:cNvPr id="278" name="Google Shape;278;p35"/>
          <p:cNvPicPr preferRelativeResize="0"/>
          <p:nvPr/>
        </p:nvPicPr>
        <p:blipFill>
          <a:blip r:embed="rId3">
            <a:alphaModFix/>
          </a:blip>
          <a:stretch>
            <a:fillRect/>
          </a:stretch>
        </p:blipFill>
        <p:spPr>
          <a:xfrm>
            <a:off x="3203600" y="4803925"/>
            <a:ext cx="5784801" cy="1971600"/>
          </a:xfrm>
          <a:prstGeom prst="rect">
            <a:avLst/>
          </a:prstGeom>
          <a:noFill/>
          <a:ln>
            <a:noFill/>
          </a:ln>
          <a:effectLst>
            <a:outerShdw blurRad="57150" rotWithShape="0" algn="bl" dir="2700000" dist="47625">
              <a:srgbClr val="000000">
                <a:alpha val="50000"/>
              </a:srgbClr>
            </a:outerShdw>
          </a:effectLst>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6"/>
          <p:cNvSpPr txBox="1"/>
          <p:nvPr>
            <p:ph idx="12" type="sldNum"/>
          </p:nvPr>
        </p:nvSpPr>
        <p:spPr>
          <a:xfrm>
            <a:off x="10632471" y="452727"/>
            <a:ext cx="498000" cy="418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sp>
        <p:nvSpPr>
          <p:cNvPr id="284" name="Google Shape;284;p36"/>
          <p:cNvSpPr txBox="1"/>
          <p:nvPr>
            <p:ph type="title"/>
          </p:nvPr>
        </p:nvSpPr>
        <p:spPr>
          <a:xfrm>
            <a:off x="619275" y="185221"/>
            <a:ext cx="9446400" cy="727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3.8) Show Environment Variables</a:t>
            </a:r>
            <a:endParaRPr/>
          </a:p>
        </p:txBody>
      </p:sp>
      <p:sp>
        <p:nvSpPr>
          <p:cNvPr id="285" name="Google Shape;285;p36"/>
          <p:cNvSpPr txBox="1"/>
          <p:nvPr/>
        </p:nvSpPr>
        <p:spPr>
          <a:xfrm>
            <a:off x="539525" y="1078225"/>
            <a:ext cx="9900600" cy="4707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US" sz="2000" u="sng">
                <a:solidFill>
                  <a:schemeClr val="accent1"/>
                </a:solidFill>
                <a:latin typeface="Century Gothic"/>
                <a:ea typeface="Century Gothic"/>
                <a:cs typeface="Century Gothic"/>
                <a:sym typeface="Century Gothic"/>
              </a:rPr>
              <a:t>Purpose:</a:t>
            </a:r>
            <a:endParaRPr sz="2000" u="sng">
              <a:solidFill>
                <a:schemeClr val="accent1"/>
              </a:solidFill>
              <a:latin typeface="Century Gothic"/>
              <a:ea typeface="Century Gothic"/>
              <a:cs typeface="Century Gothic"/>
              <a:sym typeface="Century Gothic"/>
            </a:endParaRPr>
          </a:p>
          <a:p>
            <a:pPr indent="-355600" lvl="0" marL="457200" rtl="0" algn="l">
              <a:lnSpc>
                <a:spcPct val="115000"/>
              </a:lnSpc>
              <a:spcBef>
                <a:spcPts val="100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Shows all of the environment variables of a specific process that is inputted by the user</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This can be used to determine the fields of the environment </a:t>
            </a:r>
            <a:r>
              <a:rPr lang="en-US" sz="2000">
                <a:solidFill>
                  <a:schemeClr val="dk1"/>
                </a:solidFill>
                <a:latin typeface="Century Gothic"/>
                <a:ea typeface="Century Gothic"/>
                <a:cs typeface="Century Gothic"/>
                <a:sym typeface="Century Gothic"/>
              </a:rPr>
              <a:t>variables</a:t>
            </a:r>
            <a:r>
              <a:rPr lang="en-US" sz="2000">
                <a:solidFill>
                  <a:schemeClr val="dk1"/>
                </a:solidFill>
                <a:latin typeface="Century Gothic"/>
                <a:ea typeface="Century Gothic"/>
                <a:cs typeface="Century Gothic"/>
                <a:sym typeface="Century Gothic"/>
              </a:rPr>
              <a:t> for a specific process so they can be modified if needed</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1000"/>
              </a:spcBef>
              <a:spcAft>
                <a:spcPts val="0"/>
              </a:spcAft>
              <a:buNone/>
            </a:pPr>
            <a:r>
              <a:rPr lang="en-US" sz="2000" u="sng">
                <a:solidFill>
                  <a:schemeClr val="accent1"/>
                </a:solidFill>
                <a:latin typeface="Century Gothic"/>
                <a:ea typeface="Century Gothic"/>
                <a:cs typeface="Century Gothic"/>
                <a:sym typeface="Century Gothic"/>
              </a:rPr>
              <a:t>Information:</a:t>
            </a:r>
            <a:endParaRPr sz="2000" u="sng">
              <a:solidFill>
                <a:schemeClr val="accent1"/>
              </a:solidFill>
              <a:latin typeface="Century Gothic"/>
              <a:ea typeface="Century Gothic"/>
              <a:cs typeface="Century Gothic"/>
              <a:sym typeface="Century Gothic"/>
            </a:endParaRPr>
          </a:p>
          <a:p>
            <a:pPr indent="-355600" lvl="0" marL="457200" rtl="0" algn="l">
              <a:lnSpc>
                <a:spcPct val="115000"/>
              </a:lnSpc>
              <a:spcBef>
                <a:spcPts val="100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List of all the taken PIDs on the machine</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Lists all of the environment variables of the given PID</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1000"/>
              </a:spcBef>
              <a:spcAft>
                <a:spcPts val="0"/>
              </a:spcAft>
              <a:buNone/>
            </a:pPr>
            <a:r>
              <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0"/>
              </a:spcBef>
              <a:spcAft>
                <a:spcPts val="0"/>
              </a:spcAft>
              <a:buNone/>
            </a:pPr>
            <a:r>
              <a:t/>
            </a:r>
            <a:endParaRPr sz="2000">
              <a:latin typeface="Century Gothic"/>
              <a:ea typeface="Century Gothic"/>
              <a:cs typeface="Century Gothic"/>
              <a:sym typeface="Century Gothic"/>
            </a:endParaRPr>
          </a:p>
        </p:txBody>
      </p:sp>
      <p:pic>
        <p:nvPicPr>
          <p:cNvPr id="286" name="Google Shape;286;p36"/>
          <p:cNvPicPr preferRelativeResize="0"/>
          <p:nvPr/>
        </p:nvPicPr>
        <p:blipFill>
          <a:blip r:embed="rId3">
            <a:alphaModFix/>
          </a:blip>
          <a:stretch>
            <a:fillRect/>
          </a:stretch>
        </p:blipFill>
        <p:spPr>
          <a:xfrm>
            <a:off x="1781313" y="4510425"/>
            <a:ext cx="8629374" cy="1894533"/>
          </a:xfrm>
          <a:prstGeom prst="rect">
            <a:avLst/>
          </a:prstGeom>
          <a:noFill/>
          <a:ln>
            <a:noFill/>
          </a:ln>
          <a:effectLst>
            <a:outerShdw blurRad="57150" rotWithShape="0" algn="bl" dir="2700000" dist="47625">
              <a:srgbClr val="000000">
                <a:alpha val="50000"/>
              </a:srgbClr>
            </a:outerShdw>
          </a:effectLst>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7"/>
          <p:cNvSpPr txBox="1"/>
          <p:nvPr>
            <p:ph idx="12" type="sldNum"/>
          </p:nvPr>
        </p:nvSpPr>
        <p:spPr>
          <a:xfrm>
            <a:off x="10632471" y="452727"/>
            <a:ext cx="498000" cy="418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sp>
        <p:nvSpPr>
          <p:cNvPr id="292" name="Google Shape;292;p37"/>
          <p:cNvSpPr txBox="1"/>
          <p:nvPr>
            <p:ph type="title"/>
          </p:nvPr>
        </p:nvSpPr>
        <p:spPr>
          <a:xfrm>
            <a:off x="619275" y="185972"/>
            <a:ext cx="9404700" cy="824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3.9) Process Control Menu</a:t>
            </a:r>
            <a:endParaRPr/>
          </a:p>
        </p:txBody>
      </p:sp>
      <p:pic>
        <p:nvPicPr>
          <p:cNvPr id="293" name="Google Shape;293;p37"/>
          <p:cNvPicPr preferRelativeResize="0"/>
          <p:nvPr/>
        </p:nvPicPr>
        <p:blipFill>
          <a:blip r:embed="rId3">
            <a:alphaModFix/>
          </a:blip>
          <a:stretch>
            <a:fillRect/>
          </a:stretch>
        </p:blipFill>
        <p:spPr>
          <a:xfrm>
            <a:off x="7389600" y="3069325"/>
            <a:ext cx="3242875" cy="2648900"/>
          </a:xfrm>
          <a:prstGeom prst="rect">
            <a:avLst/>
          </a:prstGeom>
          <a:noFill/>
          <a:ln>
            <a:noFill/>
          </a:ln>
          <a:effectLst>
            <a:outerShdw blurRad="57150" rotWithShape="0" algn="bl" dir="2700000" dist="47625">
              <a:srgbClr val="000000">
                <a:alpha val="50000"/>
              </a:srgbClr>
            </a:outerShdw>
          </a:effectLst>
        </p:spPr>
      </p:pic>
      <p:sp>
        <p:nvSpPr>
          <p:cNvPr id="294" name="Google Shape;294;p37"/>
          <p:cNvSpPr txBox="1"/>
          <p:nvPr>
            <p:ph idx="1" type="body"/>
          </p:nvPr>
        </p:nvSpPr>
        <p:spPr>
          <a:xfrm>
            <a:off x="646100" y="1003925"/>
            <a:ext cx="8837700" cy="5362500"/>
          </a:xfrm>
          <a:prstGeom prst="rect">
            <a:avLst/>
          </a:prstGeom>
        </p:spPr>
        <p:txBody>
          <a:bodyPr anchorCtr="0" anchor="t" bIns="45700" lIns="91425" spcFirstLastPara="1" rIns="91425" wrap="square" tIns="45700">
            <a:noAutofit/>
          </a:bodyPr>
          <a:lstStyle/>
          <a:p>
            <a:pPr indent="0" lvl="0" marL="0" rtl="0" algn="l">
              <a:lnSpc>
                <a:spcPct val="115000"/>
              </a:lnSpc>
              <a:spcBef>
                <a:spcPts val="1000"/>
              </a:spcBef>
              <a:spcAft>
                <a:spcPts val="0"/>
              </a:spcAft>
              <a:buNone/>
            </a:pPr>
            <a:r>
              <a:rPr lang="en-US" u="sng">
                <a:solidFill>
                  <a:schemeClr val="accent1"/>
                </a:solidFill>
              </a:rPr>
              <a:t>Purpose:</a:t>
            </a:r>
            <a:endParaRPr u="sng">
              <a:solidFill>
                <a:schemeClr val="accent1"/>
              </a:solidFill>
            </a:endParaRPr>
          </a:p>
          <a:p>
            <a:pPr indent="-355600" lvl="0" marL="457200" rtl="0" algn="l">
              <a:lnSpc>
                <a:spcPct val="115000"/>
              </a:lnSpc>
              <a:spcBef>
                <a:spcPts val="0"/>
              </a:spcBef>
              <a:spcAft>
                <a:spcPts val="0"/>
              </a:spcAft>
              <a:buClr>
                <a:schemeClr val="dk1"/>
              </a:buClr>
              <a:buSzPts val="2000"/>
              <a:buFont typeface="Century Gothic"/>
              <a:buChar char="-"/>
            </a:pPr>
            <a:r>
              <a:rPr lang="en-US"/>
              <a:t>The Process Control Menu controls feature selection for the management of the machine’s current processes</a:t>
            </a:r>
            <a:endParaRPr/>
          </a:p>
          <a:p>
            <a:pPr indent="-355600" lvl="0" marL="457200" rtl="0" algn="l">
              <a:lnSpc>
                <a:spcPct val="115000"/>
              </a:lnSpc>
              <a:spcBef>
                <a:spcPts val="0"/>
              </a:spcBef>
              <a:spcAft>
                <a:spcPts val="0"/>
              </a:spcAft>
              <a:buClr>
                <a:schemeClr val="dk1"/>
              </a:buClr>
              <a:buSzPts val="2000"/>
              <a:buFont typeface="Century Gothic"/>
              <a:buChar char="-"/>
            </a:pPr>
            <a:r>
              <a:rPr lang="en-US"/>
              <a:t>This menu keeps the flow of functionality efficient and organized, while displaying the allowable actions to the user in terms of the Process Control functionality and capabilities</a:t>
            </a:r>
            <a:endParaRPr/>
          </a:p>
          <a:p>
            <a:pPr indent="0" lvl="0" marL="0" rtl="0" algn="l">
              <a:lnSpc>
                <a:spcPct val="150000"/>
              </a:lnSpc>
              <a:spcBef>
                <a:spcPts val="1000"/>
              </a:spcBef>
              <a:spcAft>
                <a:spcPts val="0"/>
              </a:spcAft>
              <a:buNone/>
            </a:pPr>
            <a:r>
              <a:rPr lang="en-US" u="sng">
                <a:solidFill>
                  <a:schemeClr val="accent1"/>
                </a:solidFill>
              </a:rPr>
              <a:t>Options:</a:t>
            </a:r>
            <a:endParaRPr u="sng">
              <a:solidFill>
                <a:schemeClr val="accent1"/>
              </a:solidFill>
            </a:endParaRPr>
          </a:p>
          <a:p>
            <a:pPr indent="-355600" lvl="0" marL="457200" rtl="0" algn="l">
              <a:lnSpc>
                <a:spcPct val="150000"/>
              </a:lnSpc>
              <a:spcBef>
                <a:spcPts val="1000"/>
              </a:spcBef>
              <a:spcAft>
                <a:spcPts val="0"/>
              </a:spcAft>
              <a:buClr>
                <a:schemeClr val="accent1"/>
              </a:buClr>
              <a:buSzPts val="2000"/>
              <a:buAutoNum type="arabicPeriod"/>
            </a:pPr>
            <a:r>
              <a:rPr lang="en-US"/>
              <a:t>Resume: Allow a process to continue running</a:t>
            </a:r>
            <a:endParaRPr/>
          </a:p>
          <a:p>
            <a:pPr indent="-355600" lvl="0" marL="457200" rtl="0" algn="l">
              <a:lnSpc>
                <a:spcPct val="150000"/>
              </a:lnSpc>
              <a:spcBef>
                <a:spcPts val="0"/>
              </a:spcBef>
              <a:spcAft>
                <a:spcPts val="0"/>
              </a:spcAft>
              <a:buClr>
                <a:schemeClr val="accent1"/>
              </a:buClr>
              <a:buSzPts val="2000"/>
              <a:buAutoNum type="arabicPeriod"/>
            </a:pPr>
            <a:r>
              <a:rPr lang="en-US"/>
              <a:t>Suspend: Stop a process from running </a:t>
            </a:r>
            <a:endParaRPr/>
          </a:p>
          <a:p>
            <a:pPr indent="-355600" lvl="0" marL="457200" rtl="0" algn="l">
              <a:lnSpc>
                <a:spcPct val="150000"/>
              </a:lnSpc>
              <a:spcBef>
                <a:spcPts val="0"/>
              </a:spcBef>
              <a:spcAft>
                <a:spcPts val="0"/>
              </a:spcAft>
              <a:buClr>
                <a:schemeClr val="accent1"/>
              </a:buClr>
              <a:buSzPts val="2000"/>
              <a:buAutoNum type="arabicPeriod"/>
            </a:pPr>
            <a:r>
              <a:rPr lang="en-US"/>
              <a:t>Terminate: Clean exit a process from running</a:t>
            </a:r>
            <a:endParaRPr/>
          </a:p>
          <a:p>
            <a:pPr indent="-355600" lvl="0" marL="457200" rtl="0" algn="l">
              <a:lnSpc>
                <a:spcPct val="150000"/>
              </a:lnSpc>
              <a:spcBef>
                <a:spcPts val="0"/>
              </a:spcBef>
              <a:spcAft>
                <a:spcPts val="0"/>
              </a:spcAft>
              <a:buClr>
                <a:schemeClr val="accent1"/>
              </a:buClr>
              <a:buSzPts val="2000"/>
              <a:buAutoNum type="arabicPeriod"/>
            </a:pPr>
            <a:r>
              <a:rPr lang="en-US"/>
              <a:t>Kill: Force exit a process from running</a:t>
            </a:r>
            <a:endParaRPr/>
          </a:p>
          <a:p>
            <a:pPr indent="-355600" lvl="0" marL="457200" rtl="0" algn="l">
              <a:lnSpc>
                <a:spcPct val="150000"/>
              </a:lnSpc>
              <a:spcBef>
                <a:spcPts val="0"/>
              </a:spcBef>
              <a:spcAft>
                <a:spcPts val="0"/>
              </a:spcAft>
              <a:buClr>
                <a:schemeClr val="accent1"/>
              </a:buClr>
              <a:buSzPts val="2000"/>
              <a:buAutoNum type="arabicPeriod"/>
            </a:pPr>
            <a:r>
              <a:rPr lang="en-US"/>
              <a:t>Force Wait: Enter the amount of wait time to force upon a process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0"/>
          <p:cNvSpPr txBox="1"/>
          <p:nvPr>
            <p:ph type="title"/>
          </p:nvPr>
        </p:nvSpPr>
        <p:spPr>
          <a:xfrm>
            <a:off x="646111" y="452718"/>
            <a:ext cx="9404700" cy="14004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Background</a:t>
            </a:r>
            <a:endParaRPr/>
          </a:p>
        </p:txBody>
      </p:sp>
      <p:sp>
        <p:nvSpPr>
          <p:cNvPr id="155" name="Google Shape;155;p20"/>
          <p:cNvSpPr txBox="1"/>
          <p:nvPr>
            <p:ph idx="1" type="body"/>
          </p:nvPr>
        </p:nvSpPr>
        <p:spPr>
          <a:xfrm>
            <a:off x="646100" y="1472225"/>
            <a:ext cx="9772800" cy="4309800"/>
          </a:xfrm>
          <a:prstGeom prst="rect">
            <a:avLst/>
          </a:prstGeom>
        </p:spPr>
        <p:txBody>
          <a:bodyPr anchorCtr="0" anchor="t" bIns="45700" lIns="91425" spcFirstLastPara="1" rIns="91425" wrap="square" tIns="45700">
            <a:spAutoFit/>
          </a:bodyPr>
          <a:lstStyle/>
          <a:p>
            <a:pPr indent="0" lvl="0" marL="0" rtl="0" algn="l">
              <a:spcBef>
                <a:spcPts val="1000"/>
              </a:spcBef>
              <a:spcAft>
                <a:spcPts val="0"/>
              </a:spcAft>
              <a:buNone/>
            </a:pPr>
            <a:r>
              <a:rPr lang="en-US" sz="2400" u="sng">
                <a:solidFill>
                  <a:schemeClr val="accent1"/>
                </a:solidFill>
              </a:rPr>
              <a:t>General Topic:</a:t>
            </a:r>
            <a:endParaRPr sz="2400" u="sng">
              <a:solidFill>
                <a:schemeClr val="accent1"/>
              </a:solidFill>
            </a:endParaRPr>
          </a:p>
          <a:p>
            <a:pPr indent="0" lvl="0" marL="0" rtl="0" algn="l">
              <a:spcBef>
                <a:spcPts val="1000"/>
              </a:spcBef>
              <a:spcAft>
                <a:spcPts val="0"/>
              </a:spcAft>
              <a:buNone/>
            </a:pPr>
            <a:r>
              <a:rPr lang="en-US" sz="2200"/>
              <a:t>Develop an open source tool (command-line or visual) that monitors system performance or network performance.</a:t>
            </a:r>
            <a:endParaRPr sz="2200"/>
          </a:p>
          <a:p>
            <a:pPr indent="0" lvl="0" marL="0" rtl="0" algn="l">
              <a:spcBef>
                <a:spcPts val="1000"/>
              </a:spcBef>
              <a:spcAft>
                <a:spcPts val="0"/>
              </a:spcAft>
              <a:buNone/>
            </a:pPr>
            <a:r>
              <a:rPr lang="en-US" sz="2400" u="sng">
                <a:solidFill>
                  <a:schemeClr val="accent1"/>
                </a:solidFill>
              </a:rPr>
              <a:t>Our Project:</a:t>
            </a:r>
            <a:endParaRPr sz="2400" u="sng">
              <a:solidFill>
                <a:schemeClr val="accent1"/>
              </a:solidFill>
            </a:endParaRPr>
          </a:p>
          <a:p>
            <a:pPr indent="0" lvl="0" marL="0" rtl="0" algn="l">
              <a:spcBef>
                <a:spcPts val="1000"/>
              </a:spcBef>
              <a:spcAft>
                <a:spcPts val="0"/>
              </a:spcAft>
              <a:buNone/>
            </a:pPr>
            <a:r>
              <a:rPr lang="en-US" sz="2200"/>
              <a:t>We have created a command-line tool for Ubuntu Linux </a:t>
            </a:r>
            <a:r>
              <a:rPr lang="en-US" sz="2200"/>
              <a:t>Distributions</a:t>
            </a:r>
            <a:r>
              <a:rPr lang="en-US" sz="2200"/>
              <a:t> that tells the user in depth information about system hardware and allows them to control certain aspects of the system processes.</a:t>
            </a:r>
            <a:endParaRPr sz="2200"/>
          </a:p>
          <a:p>
            <a:pPr indent="0" lvl="0" marL="0" rtl="0" algn="l">
              <a:spcBef>
                <a:spcPts val="1000"/>
              </a:spcBef>
              <a:spcAft>
                <a:spcPts val="0"/>
              </a:spcAft>
              <a:buNone/>
            </a:pPr>
            <a:r>
              <a:rPr lang="en-US" sz="2400" u="sng">
                <a:solidFill>
                  <a:schemeClr val="accent1"/>
                </a:solidFill>
              </a:rPr>
              <a:t>Project Demonstration:</a:t>
            </a:r>
            <a:endParaRPr sz="2400" u="sng">
              <a:solidFill>
                <a:schemeClr val="accent1"/>
              </a:solidFill>
            </a:endParaRPr>
          </a:p>
          <a:p>
            <a:pPr indent="0" lvl="0" marL="0" rtl="0" algn="l">
              <a:spcBef>
                <a:spcPts val="1000"/>
              </a:spcBef>
              <a:spcAft>
                <a:spcPts val="0"/>
              </a:spcAft>
              <a:buNone/>
            </a:pPr>
            <a:r>
              <a:rPr lang="en-US" sz="2200">
                <a:uFill>
                  <a:noFill/>
                </a:uFill>
                <a:hlinkClick r:id="rId3"/>
              </a:rPr>
              <a:t>https://youtu.be/CoIdFFmD2GY</a:t>
            </a:r>
            <a:endParaRPr sz="2200"/>
          </a:p>
          <a:p>
            <a:pPr indent="0" lvl="0" marL="0" rtl="0" algn="l">
              <a:spcBef>
                <a:spcPts val="1000"/>
              </a:spcBef>
              <a:spcAft>
                <a:spcPts val="0"/>
              </a:spcAft>
              <a:buNone/>
            </a:pPr>
            <a:r>
              <a:t/>
            </a:r>
            <a:endParaRPr/>
          </a:p>
        </p:txBody>
      </p:sp>
      <p:sp>
        <p:nvSpPr>
          <p:cNvPr id="156" name="Google Shape;156;p20"/>
          <p:cNvSpPr txBox="1"/>
          <p:nvPr>
            <p:ph idx="12" type="sldNum"/>
          </p:nvPr>
        </p:nvSpPr>
        <p:spPr>
          <a:xfrm>
            <a:off x="10632471" y="452727"/>
            <a:ext cx="498000" cy="418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38"/>
          <p:cNvSpPr txBox="1"/>
          <p:nvPr>
            <p:ph idx="12" type="sldNum"/>
          </p:nvPr>
        </p:nvSpPr>
        <p:spPr>
          <a:xfrm>
            <a:off x="10632471" y="452727"/>
            <a:ext cx="498000" cy="418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sp>
        <p:nvSpPr>
          <p:cNvPr id="300" name="Google Shape;300;p38"/>
          <p:cNvSpPr txBox="1"/>
          <p:nvPr>
            <p:ph type="title"/>
          </p:nvPr>
        </p:nvSpPr>
        <p:spPr>
          <a:xfrm>
            <a:off x="619275" y="185972"/>
            <a:ext cx="9404700" cy="824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4</a:t>
            </a:r>
            <a:r>
              <a:rPr lang="en-US"/>
              <a:t>.0) Network Information Menu</a:t>
            </a:r>
            <a:endParaRPr/>
          </a:p>
        </p:txBody>
      </p:sp>
      <p:sp>
        <p:nvSpPr>
          <p:cNvPr id="301" name="Google Shape;301;p38"/>
          <p:cNvSpPr txBox="1"/>
          <p:nvPr>
            <p:ph idx="1" type="body"/>
          </p:nvPr>
        </p:nvSpPr>
        <p:spPr>
          <a:xfrm>
            <a:off x="646100" y="1003925"/>
            <a:ext cx="8837700" cy="5362500"/>
          </a:xfrm>
          <a:prstGeom prst="rect">
            <a:avLst/>
          </a:prstGeom>
        </p:spPr>
        <p:txBody>
          <a:bodyPr anchorCtr="0" anchor="t" bIns="45700" lIns="91425" spcFirstLastPara="1" rIns="91425" wrap="square" tIns="45700">
            <a:noAutofit/>
          </a:bodyPr>
          <a:lstStyle/>
          <a:p>
            <a:pPr indent="0" lvl="0" marL="0" rtl="0" algn="l">
              <a:lnSpc>
                <a:spcPct val="115000"/>
              </a:lnSpc>
              <a:spcBef>
                <a:spcPts val="1000"/>
              </a:spcBef>
              <a:spcAft>
                <a:spcPts val="0"/>
              </a:spcAft>
              <a:buNone/>
            </a:pPr>
            <a:r>
              <a:rPr lang="en-US" u="sng">
                <a:solidFill>
                  <a:schemeClr val="accent1"/>
                </a:solidFill>
              </a:rPr>
              <a:t>Purpose:</a:t>
            </a:r>
            <a:endParaRPr u="sng">
              <a:solidFill>
                <a:schemeClr val="accent1"/>
              </a:solidFill>
            </a:endParaRPr>
          </a:p>
          <a:p>
            <a:pPr indent="-355600" lvl="0" marL="457200" rtl="0" algn="l">
              <a:lnSpc>
                <a:spcPct val="115000"/>
              </a:lnSpc>
              <a:spcBef>
                <a:spcPts val="0"/>
              </a:spcBef>
              <a:spcAft>
                <a:spcPts val="0"/>
              </a:spcAft>
              <a:buClr>
                <a:schemeClr val="dk1"/>
              </a:buClr>
              <a:buSzPts val="2000"/>
              <a:buFont typeface="Century Gothic"/>
              <a:buChar char="-"/>
            </a:pPr>
            <a:r>
              <a:rPr lang="en-US"/>
              <a:t>The Network Information Menu controls feature selection for the information of the machine’s network state </a:t>
            </a:r>
            <a:endParaRPr/>
          </a:p>
          <a:p>
            <a:pPr indent="-355600" lvl="0" marL="457200" rtl="0" algn="l">
              <a:lnSpc>
                <a:spcPct val="115000"/>
              </a:lnSpc>
              <a:spcBef>
                <a:spcPts val="0"/>
              </a:spcBef>
              <a:spcAft>
                <a:spcPts val="0"/>
              </a:spcAft>
              <a:buClr>
                <a:schemeClr val="dk1"/>
              </a:buClr>
              <a:buSzPts val="2000"/>
              <a:buFont typeface="Century Gothic"/>
              <a:buChar char="-"/>
            </a:pPr>
            <a:r>
              <a:rPr lang="en-US"/>
              <a:t>This menu keeps the flow of functionality efficient and organized, while displaying the allowable actions to the user in terms of the Network Information functionality and capabilities</a:t>
            </a:r>
            <a:endParaRPr/>
          </a:p>
          <a:p>
            <a:pPr indent="0" lvl="0" marL="0" rtl="0" algn="l">
              <a:lnSpc>
                <a:spcPct val="115000"/>
              </a:lnSpc>
              <a:spcBef>
                <a:spcPts val="1000"/>
              </a:spcBef>
              <a:spcAft>
                <a:spcPts val="0"/>
              </a:spcAft>
              <a:buNone/>
            </a:pPr>
            <a:r>
              <a:rPr lang="en-US" u="sng">
                <a:solidFill>
                  <a:schemeClr val="accent1"/>
                </a:solidFill>
              </a:rPr>
              <a:t>Options:</a:t>
            </a:r>
            <a:endParaRPr u="sng">
              <a:solidFill>
                <a:schemeClr val="accent1"/>
              </a:solidFill>
            </a:endParaRPr>
          </a:p>
          <a:p>
            <a:pPr indent="-355600" lvl="0" marL="457200" rtl="0" algn="l">
              <a:lnSpc>
                <a:spcPct val="115000"/>
              </a:lnSpc>
              <a:spcBef>
                <a:spcPts val="1000"/>
              </a:spcBef>
              <a:spcAft>
                <a:spcPts val="0"/>
              </a:spcAft>
              <a:buClr>
                <a:schemeClr val="accent1"/>
              </a:buClr>
              <a:buSzPts val="2000"/>
              <a:buAutoNum type="arabicPeriod"/>
            </a:pPr>
            <a:r>
              <a:rPr lang="en-US"/>
              <a:t>Show Network Input/Output Counters</a:t>
            </a:r>
            <a:endParaRPr/>
          </a:p>
          <a:p>
            <a:pPr indent="-355600" lvl="0" marL="457200" rtl="0" algn="l">
              <a:lnSpc>
                <a:spcPct val="115000"/>
              </a:lnSpc>
              <a:spcBef>
                <a:spcPts val="0"/>
              </a:spcBef>
              <a:spcAft>
                <a:spcPts val="0"/>
              </a:spcAft>
              <a:buClr>
                <a:schemeClr val="accent1"/>
              </a:buClr>
              <a:buSzPts val="2000"/>
              <a:buAutoNum type="arabicPeriod"/>
            </a:pPr>
            <a:r>
              <a:rPr lang="en-US"/>
              <a:t>Show Network Connections of a specified type</a:t>
            </a:r>
            <a:endParaRPr/>
          </a:p>
          <a:p>
            <a:pPr indent="-355600" lvl="0" marL="457200" rtl="0" algn="l">
              <a:lnSpc>
                <a:spcPct val="115000"/>
              </a:lnSpc>
              <a:spcBef>
                <a:spcPts val="0"/>
              </a:spcBef>
              <a:spcAft>
                <a:spcPts val="0"/>
              </a:spcAft>
              <a:buClr>
                <a:schemeClr val="accent1"/>
              </a:buClr>
              <a:buSzPts val="2000"/>
              <a:buAutoNum type="arabicPeriod"/>
            </a:pPr>
            <a:r>
              <a:rPr lang="en-US"/>
              <a:t>Show Network Addresses</a:t>
            </a:r>
            <a:endParaRPr/>
          </a:p>
          <a:p>
            <a:pPr indent="-355600" lvl="0" marL="457200" rtl="0" algn="l">
              <a:lnSpc>
                <a:spcPct val="115000"/>
              </a:lnSpc>
              <a:spcBef>
                <a:spcPts val="0"/>
              </a:spcBef>
              <a:spcAft>
                <a:spcPts val="0"/>
              </a:spcAft>
              <a:buClr>
                <a:schemeClr val="accent1"/>
              </a:buClr>
              <a:buSzPts val="2000"/>
              <a:buAutoNum type="arabicPeriod"/>
            </a:pPr>
            <a:r>
              <a:rPr lang="en-US"/>
              <a:t>Show Network Stats</a:t>
            </a:r>
            <a:endParaRPr/>
          </a:p>
          <a:p>
            <a:pPr indent="-355600" lvl="0" marL="457200" rtl="0" algn="l">
              <a:lnSpc>
                <a:spcPct val="115000"/>
              </a:lnSpc>
              <a:spcBef>
                <a:spcPts val="0"/>
              </a:spcBef>
              <a:spcAft>
                <a:spcPts val="0"/>
              </a:spcAft>
              <a:buClr>
                <a:schemeClr val="accent1"/>
              </a:buClr>
              <a:buSzPts val="2000"/>
              <a:buAutoNum type="arabicPeriod"/>
            </a:pPr>
            <a:r>
              <a:rPr lang="en-US"/>
              <a:t>Return to Main Menu</a:t>
            </a:r>
            <a:endParaRPr/>
          </a:p>
          <a:p>
            <a:pPr indent="-355600" lvl="0" marL="457200" rtl="0" algn="l">
              <a:lnSpc>
                <a:spcPct val="115000"/>
              </a:lnSpc>
              <a:spcBef>
                <a:spcPts val="0"/>
              </a:spcBef>
              <a:spcAft>
                <a:spcPts val="0"/>
              </a:spcAft>
              <a:buClr>
                <a:schemeClr val="accent1"/>
              </a:buClr>
              <a:buSzPts val="2000"/>
              <a:buAutoNum type="arabicPeriod"/>
            </a:pPr>
            <a:r>
              <a:rPr lang="en-US"/>
              <a:t>Quit Program</a:t>
            </a:r>
            <a:endParaRPr/>
          </a:p>
        </p:txBody>
      </p:sp>
      <p:pic>
        <p:nvPicPr>
          <p:cNvPr id="302" name="Google Shape;302;p38"/>
          <p:cNvPicPr preferRelativeResize="0"/>
          <p:nvPr/>
        </p:nvPicPr>
        <p:blipFill>
          <a:blip r:embed="rId3">
            <a:alphaModFix/>
          </a:blip>
          <a:stretch>
            <a:fillRect/>
          </a:stretch>
        </p:blipFill>
        <p:spPr>
          <a:xfrm>
            <a:off x="7092975" y="3813125"/>
            <a:ext cx="4758350" cy="2217625"/>
          </a:xfrm>
          <a:prstGeom prst="rect">
            <a:avLst/>
          </a:prstGeom>
          <a:noFill/>
          <a:ln>
            <a:noFill/>
          </a:ln>
          <a:effectLst>
            <a:outerShdw blurRad="57150" rotWithShape="0" algn="bl" dir="2700000" dist="47625">
              <a:srgbClr val="000000">
                <a:alpha val="50000"/>
              </a:srgbClr>
            </a:outerShdw>
          </a:effectLst>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39"/>
          <p:cNvSpPr txBox="1"/>
          <p:nvPr>
            <p:ph idx="12" type="sldNum"/>
          </p:nvPr>
        </p:nvSpPr>
        <p:spPr>
          <a:xfrm>
            <a:off x="10632471" y="452727"/>
            <a:ext cx="498000" cy="418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sp>
        <p:nvSpPr>
          <p:cNvPr id="308" name="Google Shape;308;p39"/>
          <p:cNvSpPr txBox="1"/>
          <p:nvPr>
            <p:ph type="title"/>
          </p:nvPr>
        </p:nvSpPr>
        <p:spPr>
          <a:xfrm>
            <a:off x="619275" y="185221"/>
            <a:ext cx="9446400" cy="727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4</a:t>
            </a:r>
            <a:r>
              <a:rPr lang="en-US"/>
              <a:t>.1) Show Input/Output Counters</a:t>
            </a:r>
            <a:endParaRPr/>
          </a:p>
        </p:txBody>
      </p:sp>
      <p:sp>
        <p:nvSpPr>
          <p:cNvPr id="309" name="Google Shape;309;p39"/>
          <p:cNvSpPr txBox="1"/>
          <p:nvPr/>
        </p:nvSpPr>
        <p:spPr>
          <a:xfrm>
            <a:off x="539525" y="1078225"/>
            <a:ext cx="9900600" cy="5543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US" sz="2000" u="sng">
                <a:solidFill>
                  <a:schemeClr val="accent1"/>
                </a:solidFill>
                <a:latin typeface="Century Gothic"/>
                <a:ea typeface="Century Gothic"/>
                <a:cs typeface="Century Gothic"/>
                <a:sym typeface="Century Gothic"/>
              </a:rPr>
              <a:t>Purpose:</a:t>
            </a:r>
            <a:endParaRPr sz="2000" u="sng">
              <a:solidFill>
                <a:schemeClr val="accent1"/>
              </a:solidFill>
              <a:latin typeface="Century Gothic"/>
              <a:ea typeface="Century Gothic"/>
              <a:cs typeface="Century Gothic"/>
              <a:sym typeface="Century Gothic"/>
            </a:endParaRPr>
          </a:p>
          <a:p>
            <a:pPr indent="-355600" lvl="0" marL="457200" rtl="0" algn="l">
              <a:lnSpc>
                <a:spcPct val="115000"/>
              </a:lnSpc>
              <a:spcBef>
                <a:spcPts val="100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Shows basic information about the network input and output statistics and values</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This can be used to determine how the network of the machine is operating and if it is working efficiently and properly</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1000"/>
              </a:spcBef>
              <a:spcAft>
                <a:spcPts val="0"/>
              </a:spcAft>
              <a:buNone/>
            </a:pPr>
            <a:r>
              <a:rPr lang="en-US" sz="2000" u="sng">
                <a:solidFill>
                  <a:schemeClr val="accent1"/>
                </a:solidFill>
                <a:latin typeface="Century Gothic"/>
                <a:ea typeface="Century Gothic"/>
                <a:cs typeface="Century Gothic"/>
                <a:sym typeface="Century Gothic"/>
              </a:rPr>
              <a:t>Information:</a:t>
            </a:r>
            <a:endParaRPr sz="2000" u="sng">
              <a:solidFill>
                <a:schemeClr val="accent1"/>
              </a:solidFill>
              <a:latin typeface="Century Gothic"/>
              <a:ea typeface="Century Gothic"/>
              <a:cs typeface="Century Gothic"/>
              <a:sym typeface="Century Gothic"/>
            </a:endParaRPr>
          </a:p>
          <a:p>
            <a:pPr indent="-355600" lvl="0" marL="457200" rtl="0" algn="l">
              <a:lnSpc>
                <a:spcPct val="115000"/>
              </a:lnSpc>
              <a:spcBef>
                <a:spcPts val="100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Different Connections</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Bytes Sent</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Century Gothic"/>
              <a:buChar char="-"/>
            </a:pPr>
            <a:r>
              <a:rPr lang="en-US" sz="2000">
                <a:solidFill>
                  <a:schemeClr val="dk1"/>
                </a:solidFill>
                <a:latin typeface="Century Gothic"/>
                <a:ea typeface="Century Gothic"/>
                <a:cs typeface="Century Gothic"/>
                <a:sym typeface="Century Gothic"/>
              </a:rPr>
              <a:t>Bytes Received</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Century Gothic"/>
              <a:buChar char="-"/>
            </a:pPr>
            <a:r>
              <a:rPr lang="en-US" sz="2000">
                <a:solidFill>
                  <a:schemeClr val="dk1"/>
                </a:solidFill>
                <a:latin typeface="Century Gothic"/>
                <a:ea typeface="Century Gothic"/>
                <a:cs typeface="Century Gothic"/>
                <a:sym typeface="Century Gothic"/>
              </a:rPr>
              <a:t>Packets Sent</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Century Gothic"/>
              <a:buChar char="-"/>
            </a:pPr>
            <a:r>
              <a:rPr lang="en-US" sz="2000">
                <a:solidFill>
                  <a:schemeClr val="dk1"/>
                </a:solidFill>
                <a:latin typeface="Century Gothic"/>
                <a:ea typeface="Century Gothic"/>
                <a:cs typeface="Century Gothic"/>
                <a:sym typeface="Century Gothic"/>
              </a:rPr>
              <a:t>Packets Received</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Century Gothic"/>
              <a:buChar char="-"/>
            </a:pPr>
            <a:r>
              <a:rPr lang="en-US" sz="2000">
                <a:solidFill>
                  <a:schemeClr val="dk1"/>
                </a:solidFill>
                <a:latin typeface="Century Gothic"/>
                <a:ea typeface="Century Gothic"/>
                <a:cs typeface="Century Gothic"/>
                <a:sym typeface="Century Gothic"/>
              </a:rPr>
              <a:t>Errors In/Out</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Century Gothic"/>
              <a:buChar char="-"/>
            </a:pPr>
            <a:r>
              <a:rPr lang="en-US" sz="2000">
                <a:solidFill>
                  <a:schemeClr val="dk1"/>
                </a:solidFill>
                <a:latin typeface="Century Gothic"/>
                <a:ea typeface="Century Gothic"/>
                <a:cs typeface="Century Gothic"/>
                <a:sym typeface="Century Gothic"/>
              </a:rPr>
              <a:t>Packets Dropped In/Out</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1000"/>
              </a:spcBef>
              <a:spcAft>
                <a:spcPts val="0"/>
              </a:spcAft>
              <a:buNone/>
            </a:pPr>
            <a:r>
              <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0"/>
              </a:spcBef>
              <a:spcAft>
                <a:spcPts val="0"/>
              </a:spcAft>
              <a:buNone/>
            </a:pPr>
            <a:r>
              <a:t/>
            </a:r>
            <a:endParaRPr sz="2000">
              <a:latin typeface="Century Gothic"/>
              <a:ea typeface="Century Gothic"/>
              <a:cs typeface="Century Gothic"/>
              <a:sym typeface="Century Gothic"/>
            </a:endParaRPr>
          </a:p>
        </p:txBody>
      </p:sp>
      <p:pic>
        <p:nvPicPr>
          <p:cNvPr id="310" name="Google Shape;310;p39"/>
          <p:cNvPicPr preferRelativeResize="0"/>
          <p:nvPr/>
        </p:nvPicPr>
        <p:blipFill>
          <a:blip r:embed="rId3">
            <a:alphaModFix/>
          </a:blip>
          <a:stretch>
            <a:fillRect/>
          </a:stretch>
        </p:blipFill>
        <p:spPr>
          <a:xfrm>
            <a:off x="3529650" y="4289400"/>
            <a:ext cx="8108425" cy="651850"/>
          </a:xfrm>
          <a:prstGeom prst="rect">
            <a:avLst/>
          </a:prstGeom>
          <a:noFill/>
          <a:ln>
            <a:noFill/>
          </a:ln>
          <a:effectLst>
            <a:outerShdw blurRad="57150" rotWithShape="0" algn="bl" dir="2700000" dist="47625">
              <a:srgbClr val="000000">
                <a:alpha val="50000"/>
              </a:srgbClr>
            </a:outerShdw>
          </a:effectLst>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0"/>
          <p:cNvSpPr txBox="1"/>
          <p:nvPr>
            <p:ph idx="12" type="sldNum"/>
          </p:nvPr>
        </p:nvSpPr>
        <p:spPr>
          <a:xfrm>
            <a:off x="10632471" y="452727"/>
            <a:ext cx="498000" cy="418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sp>
        <p:nvSpPr>
          <p:cNvPr id="316" name="Google Shape;316;p40"/>
          <p:cNvSpPr txBox="1"/>
          <p:nvPr>
            <p:ph type="title"/>
          </p:nvPr>
        </p:nvSpPr>
        <p:spPr>
          <a:xfrm>
            <a:off x="619275" y="185221"/>
            <a:ext cx="9446400" cy="727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4.2) Different Network Connections</a:t>
            </a:r>
            <a:endParaRPr/>
          </a:p>
        </p:txBody>
      </p:sp>
      <p:sp>
        <p:nvSpPr>
          <p:cNvPr id="317" name="Google Shape;317;p40"/>
          <p:cNvSpPr txBox="1"/>
          <p:nvPr/>
        </p:nvSpPr>
        <p:spPr>
          <a:xfrm>
            <a:off x="539525" y="1078225"/>
            <a:ext cx="9900600" cy="570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000"/>
              </a:spcBef>
              <a:spcAft>
                <a:spcPts val="0"/>
              </a:spcAft>
              <a:buNone/>
            </a:pPr>
            <a:r>
              <a:rPr lang="en-US" sz="2000" u="sng">
                <a:solidFill>
                  <a:schemeClr val="accent1"/>
                </a:solidFill>
                <a:latin typeface="Century Gothic"/>
                <a:ea typeface="Century Gothic"/>
                <a:cs typeface="Century Gothic"/>
                <a:sym typeface="Century Gothic"/>
              </a:rPr>
              <a:t>Purpose:</a:t>
            </a:r>
            <a:endParaRPr sz="2000" u="sng">
              <a:solidFill>
                <a:schemeClr val="accent1"/>
              </a:solidFill>
              <a:latin typeface="Century Gothic"/>
              <a:ea typeface="Century Gothic"/>
              <a:cs typeface="Century Gothic"/>
              <a:sym typeface="Century Gothic"/>
            </a:endParaRPr>
          </a:p>
          <a:p>
            <a:pPr indent="-330200" lvl="0" marL="457200" rtl="0" algn="l">
              <a:lnSpc>
                <a:spcPct val="100000"/>
              </a:lnSpc>
              <a:spcBef>
                <a:spcPts val="1000"/>
              </a:spcBef>
              <a:spcAft>
                <a:spcPts val="0"/>
              </a:spcAft>
              <a:buClr>
                <a:schemeClr val="dk1"/>
              </a:buClr>
              <a:buSzPts val="1600"/>
              <a:buFont typeface="Noto Sans Symbols"/>
              <a:buChar char="-"/>
            </a:pPr>
            <a:r>
              <a:rPr lang="en-US" sz="1600">
                <a:solidFill>
                  <a:schemeClr val="dk1"/>
                </a:solidFill>
                <a:latin typeface="Century Gothic"/>
                <a:ea typeface="Century Gothic"/>
                <a:cs typeface="Century Gothic"/>
                <a:sym typeface="Century Gothic"/>
              </a:rPr>
              <a:t>Shows all network connections on the machine of the user-specified type</a:t>
            </a:r>
            <a:endParaRPr sz="1600">
              <a:solidFill>
                <a:schemeClr val="dk1"/>
              </a:solidFill>
              <a:latin typeface="Century Gothic"/>
              <a:ea typeface="Century Gothic"/>
              <a:cs typeface="Century Gothic"/>
              <a:sym typeface="Century Gothic"/>
            </a:endParaRPr>
          </a:p>
          <a:p>
            <a:pPr indent="-330200" lvl="0" marL="457200" rtl="0" algn="l">
              <a:lnSpc>
                <a:spcPct val="100000"/>
              </a:lnSpc>
              <a:spcBef>
                <a:spcPts val="0"/>
              </a:spcBef>
              <a:spcAft>
                <a:spcPts val="0"/>
              </a:spcAft>
              <a:buClr>
                <a:schemeClr val="dk1"/>
              </a:buClr>
              <a:buSzPts val="1600"/>
              <a:buFont typeface="Noto Sans Symbols"/>
              <a:buChar char="-"/>
            </a:pPr>
            <a:r>
              <a:rPr lang="en-US" sz="1600">
                <a:solidFill>
                  <a:schemeClr val="dk1"/>
                </a:solidFill>
                <a:latin typeface="Century Gothic"/>
                <a:ea typeface="Century Gothic"/>
                <a:cs typeface="Century Gothic"/>
                <a:sym typeface="Century Gothic"/>
              </a:rPr>
              <a:t>This can be used to determine how the network of the machine is operating and what types of connections are more frequent and used</a:t>
            </a:r>
            <a:endParaRPr sz="1600">
              <a:solidFill>
                <a:schemeClr val="dk1"/>
              </a:solidFill>
              <a:latin typeface="Century Gothic"/>
              <a:ea typeface="Century Gothic"/>
              <a:cs typeface="Century Gothic"/>
              <a:sym typeface="Century Gothic"/>
            </a:endParaRPr>
          </a:p>
          <a:p>
            <a:pPr indent="0" lvl="0" marL="0" rtl="0" algn="l">
              <a:lnSpc>
                <a:spcPct val="100000"/>
              </a:lnSpc>
              <a:spcBef>
                <a:spcPts val="1000"/>
              </a:spcBef>
              <a:spcAft>
                <a:spcPts val="0"/>
              </a:spcAft>
              <a:buNone/>
            </a:pPr>
            <a:r>
              <a:rPr lang="en-US" sz="2000" u="sng">
                <a:solidFill>
                  <a:schemeClr val="accent1"/>
                </a:solidFill>
                <a:latin typeface="Century Gothic"/>
                <a:ea typeface="Century Gothic"/>
                <a:cs typeface="Century Gothic"/>
                <a:sym typeface="Century Gothic"/>
              </a:rPr>
              <a:t>Information:</a:t>
            </a:r>
            <a:endParaRPr sz="2000" u="sng">
              <a:solidFill>
                <a:schemeClr val="accent1"/>
              </a:solidFill>
              <a:latin typeface="Century Gothic"/>
              <a:ea typeface="Century Gothic"/>
              <a:cs typeface="Century Gothic"/>
              <a:sym typeface="Century Gothic"/>
            </a:endParaRPr>
          </a:p>
          <a:p>
            <a:pPr indent="-330200" lvl="0" marL="457200" rtl="0" algn="l">
              <a:lnSpc>
                <a:spcPct val="100000"/>
              </a:lnSpc>
              <a:spcBef>
                <a:spcPts val="1000"/>
              </a:spcBef>
              <a:spcAft>
                <a:spcPts val="0"/>
              </a:spcAft>
              <a:buClr>
                <a:schemeClr val="dk1"/>
              </a:buClr>
              <a:buSzPts val="1600"/>
              <a:buFont typeface="Century Gothic"/>
              <a:buChar char="-"/>
            </a:pPr>
            <a:r>
              <a:rPr lang="en-US" sz="1600">
                <a:solidFill>
                  <a:schemeClr val="dk1"/>
                </a:solidFill>
                <a:latin typeface="Century Gothic"/>
                <a:ea typeface="Century Gothic"/>
                <a:cs typeface="Century Gothic"/>
                <a:sym typeface="Century Gothic"/>
              </a:rPr>
              <a:t>IP Address</a:t>
            </a:r>
            <a:endParaRPr sz="1600">
              <a:solidFill>
                <a:schemeClr val="dk1"/>
              </a:solidFill>
              <a:latin typeface="Century Gothic"/>
              <a:ea typeface="Century Gothic"/>
              <a:cs typeface="Century Gothic"/>
              <a:sym typeface="Century Gothic"/>
            </a:endParaRPr>
          </a:p>
          <a:p>
            <a:pPr indent="-330200" lvl="0" marL="457200" rtl="0" algn="l">
              <a:lnSpc>
                <a:spcPct val="100000"/>
              </a:lnSpc>
              <a:spcBef>
                <a:spcPts val="0"/>
              </a:spcBef>
              <a:spcAft>
                <a:spcPts val="0"/>
              </a:spcAft>
              <a:buClr>
                <a:schemeClr val="dk1"/>
              </a:buClr>
              <a:buSzPts val="1600"/>
              <a:buFont typeface="Century Gothic"/>
              <a:buChar char="-"/>
            </a:pPr>
            <a:r>
              <a:rPr lang="en-US" sz="1600">
                <a:solidFill>
                  <a:schemeClr val="dk1"/>
                </a:solidFill>
                <a:latin typeface="Century Gothic"/>
                <a:ea typeface="Century Gothic"/>
                <a:cs typeface="Century Gothic"/>
                <a:sym typeface="Century Gothic"/>
              </a:rPr>
              <a:t>Port</a:t>
            </a:r>
            <a:endParaRPr sz="1600">
              <a:solidFill>
                <a:schemeClr val="dk1"/>
              </a:solidFill>
              <a:latin typeface="Century Gothic"/>
              <a:ea typeface="Century Gothic"/>
              <a:cs typeface="Century Gothic"/>
              <a:sym typeface="Century Gothic"/>
            </a:endParaRPr>
          </a:p>
          <a:p>
            <a:pPr indent="-330200" lvl="0" marL="457200" rtl="0" algn="l">
              <a:lnSpc>
                <a:spcPct val="100000"/>
              </a:lnSpc>
              <a:spcBef>
                <a:spcPts val="0"/>
              </a:spcBef>
              <a:spcAft>
                <a:spcPts val="0"/>
              </a:spcAft>
              <a:buClr>
                <a:schemeClr val="dk1"/>
              </a:buClr>
              <a:buSzPts val="1600"/>
              <a:buFont typeface="Century Gothic"/>
              <a:buChar char="-"/>
            </a:pPr>
            <a:r>
              <a:rPr lang="en-US" sz="1600">
                <a:solidFill>
                  <a:schemeClr val="dk1"/>
                </a:solidFill>
                <a:latin typeface="Century Gothic"/>
                <a:ea typeface="Century Gothic"/>
                <a:cs typeface="Century Gothic"/>
                <a:sym typeface="Century Gothic"/>
              </a:rPr>
              <a:t>Family</a:t>
            </a:r>
            <a:endParaRPr sz="1600">
              <a:solidFill>
                <a:schemeClr val="dk1"/>
              </a:solidFill>
              <a:latin typeface="Century Gothic"/>
              <a:ea typeface="Century Gothic"/>
              <a:cs typeface="Century Gothic"/>
              <a:sym typeface="Century Gothic"/>
            </a:endParaRPr>
          </a:p>
          <a:p>
            <a:pPr indent="-330200" lvl="0" marL="457200" rtl="0" algn="l">
              <a:lnSpc>
                <a:spcPct val="100000"/>
              </a:lnSpc>
              <a:spcBef>
                <a:spcPts val="0"/>
              </a:spcBef>
              <a:spcAft>
                <a:spcPts val="0"/>
              </a:spcAft>
              <a:buClr>
                <a:schemeClr val="dk1"/>
              </a:buClr>
              <a:buSzPts val="1600"/>
              <a:buFont typeface="Century Gothic"/>
              <a:buChar char="-"/>
            </a:pPr>
            <a:r>
              <a:rPr lang="en-US" sz="1600">
                <a:solidFill>
                  <a:schemeClr val="dk1"/>
                </a:solidFill>
                <a:latin typeface="Century Gothic"/>
                <a:ea typeface="Century Gothic"/>
                <a:cs typeface="Century Gothic"/>
                <a:sym typeface="Century Gothic"/>
              </a:rPr>
              <a:t>Type</a:t>
            </a:r>
            <a:endParaRPr sz="1600">
              <a:solidFill>
                <a:schemeClr val="dk1"/>
              </a:solidFill>
              <a:latin typeface="Century Gothic"/>
              <a:ea typeface="Century Gothic"/>
              <a:cs typeface="Century Gothic"/>
              <a:sym typeface="Century Gothic"/>
            </a:endParaRPr>
          </a:p>
          <a:p>
            <a:pPr indent="-330200" lvl="0" marL="457200" rtl="0" algn="l">
              <a:lnSpc>
                <a:spcPct val="100000"/>
              </a:lnSpc>
              <a:spcBef>
                <a:spcPts val="0"/>
              </a:spcBef>
              <a:spcAft>
                <a:spcPts val="0"/>
              </a:spcAft>
              <a:buClr>
                <a:schemeClr val="dk1"/>
              </a:buClr>
              <a:buSzPts val="1600"/>
              <a:buFont typeface="Century Gothic"/>
              <a:buChar char="-"/>
            </a:pPr>
            <a:r>
              <a:rPr lang="en-US" sz="1600">
                <a:solidFill>
                  <a:schemeClr val="dk1"/>
                </a:solidFill>
                <a:latin typeface="Century Gothic"/>
                <a:ea typeface="Century Gothic"/>
                <a:cs typeface="Century Gothic"/>
                <a:sym typeface="Century Gothic"/>
              </a:rPr>
              <a:t>Status</a:t>
            </a:r>
            <a:endParaRPr sz="1600">
              <a:solidFill>
                <a:schemeClr val="dk1"/>
              </a:solidFill>
              <a:latin typeface="Century Gothic"/>
              <a:ea typeface="Century Gothic"/>
              <a:cs typeface="Century Gothic"/>
              <a:sym typeface="Century Gothic"/>
            </a:endParaRPr>
          </a:p>
          <a:p>
            <a:pPr indent="-330200" lvl="0" marL="457200" rtl="0" algn="l">
              <a:lnSpc>
                <a:spcPct val="100000"/>
              </a:lnSpc>
              <a:spcBef>
                <a:spcPts val="0"/>
              </a:spcBef>
              <a:spcAft>
                <a:spcPts val="0"/>
              </a:spcAft>
              <a:buClr>
                <a:schemeClr val="dk1"/>
              </a:buClr>
              <a:buSzPts val="1600"/>
              <a:buFont typeface="Century Gothic"/>
              <a:buChar char="-"/>
            </a:pPr>
            <a:r>
              <a:rPr lang="en-US" sz="1600">
                <a:solidFill>
                  <a:schemeClr val="dk1"/>
                </a:solidFill>
                <a:latin typeface="Century Gothic"/>
                <a:ea typeface="Century Gothic"/>
                <a:cs typeface="Century Gothic"/>
                <a:sym typeface="Century Gothic"/>
              </a:rPr>
              <a:t>PID</a:t>
            </a:r>
            <a:endParaRPr sz="1600">
              <a:solidFill>
                <a:schemeClr val="dk1"/>
              </a:solidFill>
              <a:latin typeface="Century Gothic"/>
              <a:ea typeface="Century Gothic"/>
              <a:cs typeface="Century Gothic"/>
              <a:sym typeface="Century Gothic"/>
            </a:endParaRPr>
          </a:p>
          <a:p>
            <a:pPr indent="0" lvl="0" marL="0" rtl="0" algn="l">
              <a:lnSpc>
                <a:spcPct val="100000"/>
              </a:lnSpc>
              <a:spcBef>
                <a:spcPts val="1000"/>
              </a:spcBef>
              <a:spcAft>
                <a:spcPts val="0"/>
              </a:spcAft>
              <a:buNone/>
            </a:pPr>
            <a:r>
              <a:rPr lang="en-US" sz="2000" u="sng">
                <a:solidFill>
                  <a:schemeClr val="accent1"/>
                </a:solidFill>
                <a:latin typeface="Century Gothic"/>
                <a:ea typeface="Century Gothic"/>
                <a:cs typeface="Century Gothic"/>
                <a:sym typeface="Century Gothic"/>
              </a:rPr>
              <a:t>Options</a:t>
            </a:r>
            <a:r>
              <a:rPr lang="en-US" sz="2000" u="sng">
                <a:solidFill>
                  <a:schemeClr val="accent1"/>
                </a:solidFill>
                <a:latin typeface="Century Gothic"/>
                <a:ea typeface="Century Gothic"/>
                <a:cs typeface="Century Gothic"/>
                <a:sym typeface="Century Gothic"/>
              </a:rPr>
              <a:t>:</a:t>
            </a:r>
            <a:endParaRPr sz="2000" u="sng">
              <a:solidFill>
                <a:schemeClr val="accent1"/>
              </a:solidFill>
              <a:latin typeface="Century Gothic"/>
              <a:ea typeface="Century Gothic"/>
              <a:cs typeface="Century Gothic"/>
              <a:sym typeface="Century Gothic"/>
            </a:endParaRPr>
          </a:p>
          <a:p>
            <a:pPr indent="-330200" lvl="0" marL="457200" rtl="0" algn="l">
              <a:lnSpc>
                <a:spcPct val="100000"/>
              </a:lnSpc>
              <a:spcBef>
                <a:spcPts val="1000"/>
              </a:spcBef>
              <a:spcAft>
                <a:spcPts val="0"/>
              </a:spcAft>
              <a:buClr>
                <a:schemeClr val="accent1"/>
              </a:buClr>
              <a:buSzPts val="1600"/>
              <a:buFont typeface="Century Gothic"/>
              <a:buAutoNum type="arabicPeriod"/>
            </a:pPr>
            <a:r>
              <a:rPr lang="en-US" sz="1600">
                <a:solidFill>
                  <a:schemeClr val="dk1"/>
                </a:solidFill>
                <a:latin typeface="Century Gothic"/>
                <a:ea typeface="Century Gothic"/>
                <a:cs typeface="Century Gothic"/>
                <a:sym typeface="Century Gothic"/>
              </a:rPr>
              <a:t>TCP Connections</a:t>
            </a:r>
            <a:endParaRPr sz="1600">
              <a:solidFill>
                <a:schemeClr val="dk1"/>
              </a:solidFill>
              <a:latin typeface="Century Gothic"/>
              <a:ea typeface="Century Gothic"/>
              <a:cs typeface="Century Gothic"/>
              <a:sym typeface="Century Gothic"/>
            </a:endParaRPr>
          </a:p>
          <a:p>
            <a:pPr indent="-330200" lvl="0" marL="457200" rtl="0" algn="l">
              <a:lnSpc>
                <a:spcPct val="100000"/>
              </a:lnSpc>
              <a:spcBef>
                <a:spcPts val="0"/>
              </a:spcBef>
              <a:spcAft>
                <a:spcPts val="0"/>
              </a:spcAft>
              <a:buClr>
                <a:schemeClr val="accent1"/>
              </a:buClr>
              <a:buSzPts val="1600"/>
              <a:buFont typeface="Century Gothic"/>
              <a:buAutoNum type="arabicPeriod"/>
            </a:pPr>
            <a:r>
              <a:rPr lang="en-US" sz="1600">
                <a:solidFill>
                  <a:schemeClr val="dk1"/>
                </a:solidFill>
                <a:latin typeface="Century Gothic"/>
                <a:ea typeface="Century Gothic"/>
                <a:cs typeface="Century Gothic"/>
                <a:sym typeface="Century Gothic"/>
              </a:rPr>
              <a:t>UDP Connections</a:t>
            </a:r>
            <a:endParaRPr sz="1600">
              <a:solidFill>
                <a:schemeClr val="dk1"/>
              </a:solidFill>
              <a:latin typeface="Century Gothic"/>
              <a:ea typeface="Century Gothic"/>
              <a:cs typeface="Century Gothic"/>
              <a:sym typeface="Century Gothic"/>
            </a:endParaRPr>
          </a:p>
          <a:p>
            <a:pPr indent="-330200" lvl="0" marL="457200" rtl="0" algn="l">
              <a:lnSpc>
                <a:spcPct val="100000"/>
              </a:lnSpc>
              <a:spcBef>
                <a:spcPts val="0"/>
              </a:spcBef>
              <a:spcAft>
                <a:spcPts val="0"/>
              </a:spcAft>
              <a:buClr>
                <a:schemeClr val="accent1"/>
              </a:buClr>
              <a:buSzPts val="1600"/>
              <a:buFont typeface="Century Gothic"/>
              <a:buAutoNum type="arabicPeriod"/>
            </a:pPr>
            <a:r>
              <a:rPr lang="en-US" sz="1600">
                <a:solidFill>
                  <a:schemeClr val="dk1"/>
                </a:solidFill>
                <a:latin typeface="Century Gothic"/>
                <a:ea typeface="Century Gothic"/>
                <a:cs typeface="Century Gothic"/>
                <a:sym typeface="Century Gothic"/>
              </a:rPr>
              <a:t>INET Connections</a:t>
            </a:r>
            <a:endParaRPr sz="1600">
              <a:solidFill>
                <a:schemeClr val="dk1"/>
              </a:solidFill>
              <a:latin typeface="Century Gothic"/>
              <a:ea typeface="Century Gothic"/>
              <a:cs typeface="Century Gothic"/>
              <a:sym typeface="Century Gothic"/>
            </a:endParaRPr>
          </a:p>
          <a:p>
            <a:pPr indent="-330200" lvl="0" marL="457200" rtl="0" algn="l">
              <a:lnSpc>
                <a:spcPct val="100000"/>
              </a:lnSpc>
              <a:spcBef>
                <a:spcPts val="0"/>
              </a:spcBef>
              <a:spcAft>
                <a:spcPts val="0"/>
              </a:spcAft>
              <a:buClr>
                <a:schemeClr val="accent1"/>
              </a:buClr>
              <a:buSzPts val="1600"/>
              <a:buFont typeface="Century Gothic"/>
              <a:buAutoNum type="arabicPeriod"/>
            </a:pPr>
            <a:r>
              <a:rPr lang="en-US" sz="1600">
                <a:solidFill>
                  <a:schemeClr val="dk1"/>
                </a:solidFill>
                <a:latin typeface="Century Gothic"/>
                <a:ea typeface="Century Gothic"/>
                <a:cs typeface="Century Gothic"/>
                <a:sym typeface="Century Gothic"/>
              </a:rPr>
              <a:t>All Connections</a:t>
            </a:r>
            <a:endParaRPr sz="1600">
              <a:solidFill>
                <a:schemeClr val="dk1"/>
              </a:solidFill>
              <a:latin typeface="Century Gothic"/>
              <a:ea typeface="Century Gothic"/>
              <a:cs typeface="Century Gothic"/>
              <a:sym typeface="Century Gothic"/>
            </a:endParaRPr>
          </a:p>
          <a:p>
            <a:pPr indent="-330200" lvl="0" marL="457200" rtl="0" algn="l">
              <a:lnSpc>
                <a:spcPct val="100000"/>
              </a:lnSpc>
              <a:spcBef>
                <a:spcPts val="0"/>
              </a:spcBef>
              <a:spcAft>
                <a:spcPts val="0"/>
              </a:spcAft>
              <a:buClr>
                <a:schemeClr val="accent1"/>
              </a:buClr>
              <a:buSzPts val="1600"/>
              <a:buFont typeface="Century Gothic"/>
              <a:buAutoNum type="arabicPeriod"/>
            </a:pPr>
            <a:r>
              <a:rPr lang="en-US" sz="1600">
                <a:solidFill>
                  <a:schemeClr val="dk1"/>
                </a:solidFill>
                <a:latin typeface="Century Gothic"/>
                <a:ea typeface="Century Gothic"/>
                <a:cs typeface="Century Gothic"/>
                <a:sym typeface="Century Gothic"/>
              </a:rPr>
              <a:t>Return to Network Menu</a:t>
            </a:r>
            <a:endParaRPr sz="1600">
              <a:solidFill>
                <a:schemeClr val="dk1"/>
              </a:solidFill>
              <a:latin typeface="Century Gothic"/>
              <a:ea typeface="Century Gothic"/>
              <a:cs typeface="Century Gothic"/>
              <a:sym typeface="Century Gothic"/>
            </a:endParaRPr>
          </a:p>
          <a:p>
            <a:pPr indent="-330200" lvl="0" marL="457200" rtl="0" algn="l">
              <a:lnSpc>
                <a:spcPct val="100000"/>
              </a:lnSpc>
              <a:spcBef>
                <a:spcPts val="0"/>
              </a:spcBef>
              <a:spcAft>
                <a:spcPts val="0"/>
              </a:spcAft>
              <a:buClr>
                <a:schemeClr val="accent1"/>
              </a:buClr>
              <a:buSzPts val="1600"/>
              <a:buFont typeface="Century Gothic"/>
              <a:buAutoNum type="arabicPeriod"/>
            </a:pPr>
            <a:r>
              <a:rPr lang="en-US" sz="1600">
                <a:solidFill>
                  <a:schemeClr val="dk1"/>
                </a:solidFill>
                <a:latin typeface="Century Gothic"/>
                <a:ea typeface="Century Gothic"/>
                <a:cs typeface="Century Gothic"/>
                <a:sym typeface="Century Gothic"/>
              </a:rPr>
              <a:t>Quit Program</a:t>
            </a:r>
            <a:endParaRPr sz="1600">
              <a:latin typeface="Century Gothic"/>
              <a:ea typeface="Century Gothic"/>
              <a:cs typeface="Century Gothic"/>
              <a:sym typeface="Century Gothic"/>
            </a:endParaRPr>
          </a:p>
        </p:txBody>
      </p:sp>
      <p:pic>
        <p:nvPicPr>
          <p:cNvPr id="318" name="Google Shape;318;p40"/>
          <p:cNvPicPr preferRelativeResize="0"/>
          <p:nvPr/>
        </p:nvPicPr>
        <p:blipFill>
          <a:blip r:embed="rId3">
            <a:alphaModFix/>
          </a:blip>
          <a:stretch>
            <a:fillRect/>
          </a:stretch>
        </p:blipFill>
        <p:spPr>
          <a:xfrm>
            <a:off x="4117750" y="2974125"/>
            <a:ext cx="7246224" cy="3049950"/>
          </a:xfrm>
          <a:prstGeom prst="rect">
            <a:avLst/>
          </a:prstGeom>
          <a:noFill/>
          <a:ln>
            <a:noFill/>
          </a:ln>
          <a:effectLst>
            <a:outerShdw blurRad="57150" rotWithShape="0" algn="bl" dir="2700000" dist="47625">
              <a:srgbClr val="000000">
                <a:alpha val="50000"/>
              </a:srgbClr>
            </a:outerShdw>
          </a:effectLst>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1"/>
          <p:cNvSpPr txBox="1"/>
          <p:nvPr>
            <p:ph idx="12" type="sldNum"/>
          </p:nvPr>
        </p:nvSpPr>
        <p:spPr>
          <a:xfrm>
            <a:off x="10632471" y="452727"/>
            <a:ext cx="498000" cy="418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sp>
        <p:nvSpPr>
          <p:cNvPr id="324" name="Google Shape;324;p41"/>
          <p:cNvSpPr txBox="1"/>
          <p:nvPr>
            <p:ph type="title"/>
          </p:nvPr>
        </p:nvSpPr>
        <p:spPr>
          <a:xfrm>
            <a:off x="619275" y="185221"/>
            <a:ext cx="9446400" cy="727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4.3) Show Network </a:t>
            </a:r>
            <a:r>
              <a:rPr lang="en-US"/>
              <a:t>Addresses</a:t>
            </a:r>
            <a:endParaRPr/>
          </a:p>
        </p:txBody>
      </p:sp>
      <p:sp>
        <p:nvSpPr>
          <p:cNvPr id="325" name="Google Shape;325;p41"/>
          <p:cNvSpPr txBox="1"/>
          <p:nvPr/>
        </p:nvSpPr>
        <p:spPr>
          <a:xfrm>
            <a:off x="539525" y="1078225"/>
            <a:ext cx="9900600" cy="5543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US" sz="2000" u="sng">
                <a:solidFill>
                  <a:schemeClr val="accent1"/>
                </a:solidFill>
                <a:latin typeface="Century Gothic"/>
                <a:ea typeface="Century Gothic"/>
                <a:cs typeface="Century Gothic"/>
                <a:sym typeface="Century Gothic"/>
              </a:rPr>
              <a:t>Purpose:</a:t>
            </a:r>
            <a:endParaRPr sz="2000" u="sng">
              <a:solidFill>
                <a:schemeClr val="accent1"/>
              </a:solidFill>
              <a:latin typeface="Century Gothic"/>
              <a:ea typeface="Century Gothic"/>
              <a:cs typeface="Century Gothic"/>
              <a:sym typeface="Century Gothic"/>
            </a:endParaRPr>
          </a:p>
          <a:p>
            <a:pPr indent="-355600" lvl="0" marL="457200" rtl="0" algn="l">
              <a:lnSpc>
                <a:spcPct val="115000"/>
              </a:lnSpc>
              <a:spcBef>
                <a:spcPts val="100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Shows network address information about all connections attached to the machine</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This can be used to determine how many connections are on the machine and what they are actually doing</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1000"/>
              </a:spcBef>
              <a:spcAft>
                <a:spcPts val="0"/>
              </a:spcAft>
              <a:buNone/>
            </a:pPr>
            <a:r>
              <a:rPr lang="en-US" sz="2000" u="sng">
                <a:solidFill>
                  <a:schemeClr val="accent1"/>
                </a:solidFill>
                <a:latin typeface="Century Gothic"/>
                <a:ea typeface="Century Gothic"/>
                <a:cs typeface="Century Gothic"/>
                <a:sym typeface="Century Gothic"/>
              </a:rPr>
              <a:t>Information:</a:t>
            </a:r>
            <a:endParaRPr sz="2000" u="sng">
              <a:solidFill>
                <a:schemeClr val="accent1"/>
              </a:solidFill>
              <a:latin typeface="Century Gothic"/>
              <a:ea typeface="Century Gothic"/>
              <a:cs typeface="Century Gothic"/>
              <a:sym typeface="Century Gothic"/>
            </a:endParaRPr>
          </a:p>
          <a:p>
            <a:pPr indent="-355600" lvl="0" marL="457200" rtl="0" algn="l">
              <a:lnSpc>
                <a:spcPct val="115000"/>
              </a:lnSpc>
              <a:spcBef>
                <a:spcPts val="100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Different Connections</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Century Gothic"/>
              <a:buChar char="-"/>
            </a:pPr>
            <a:r>
              <a:rPr lang="en-US" sz="2000">
                <a:solidFill>
                  <a:schemeClr val="dk1"/>
                </a:solidFill>
                <a:latin typeface="Century Gothic"/>
                <a:ea typeface="Century Gothic"/>
                <a:cs typeface="Century Gothic"/>
                <a:sym typeface="Century Gothic"/>
              </a:rPr>
              <a:t>Type</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Century Gothic"/>
              <a:buChar char="-"/>
            </a:pPr>
            <a:r>
              <a:rPr lang="en-US" sz="2000">
                <a:solidFill>
                  <a:schemeClr val="dk1"/>
                </a:solidFill>
                <a:latin typeface="Century Gothic"/>
                <a:ea typeface="Century Gothic"/>
                <a:cs typeface="Century Gothic"/>
                <a:sym typeface="Century Gothic"/>
              </a:rPr>
              <a:t>Family</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Century Gothic"/>
              <a:buChar char="-"/>
            </a:pPr>
            <a:r>
              <a:rPr lang="en-US" sz="2000">
                <a:solidFill>
                  <a:schemeClr val="dk1"/>
                </a:solidFill>
                <a:latin typeface="Century Gothic"/>
                <a:ea typeface="Century Gothic"/>
                <a:cs typeface="Century Gothic"/>
                <a:sym typeface="Century Gothic"/>
              </a:rPr>
              <a:t>IP Address</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Century Gothic"/>
              <a:buChar char="-"/>
            </a:pPr>
            <a:r>
              <a:rPr lang="en-US" sz="2000">
                <a:solidFill>
                  <a:schemeClr val="dk1"/>
                </a:solidFill>
                <a:latin typeface="Century Gothic"/>
                <a:ea typeface="Century Gothic"/>
                <a:cs typeface="Century Gothic"/>
                <a:sym typeface="Century Gothic"/>
              </a:rPr>
              <a:t>Network Mask</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Century Gothic"/>
              <a:buChar char="-"/>
            </a:pPr>
            <a:r>
              <a:rPr lang="en-US" sz="2000">
                <a:solidFill>
                  <a:schemeClr val="dk1"/>
                </a:solidFill>
                <a:latin typeface="Century Gothic"/>
                <a:ea typeface="Century Gothic"/>
                <a:cs typeface="Century Gothic"/>
                <a:sym typeface="Century Gothic"/>
              </a:rPr>
              <a:t>Broadcast Mask</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Century Gothic"/>
              <a:buChar char="-"/>
            </a:pPr>
            <a:r>
              <a:rPr lang="en-US" sz="2000">
                <a:solidFill>
                  <a:schemeClr val="dk1"/>
                </a:solidFill>
                <a:latin typeface="Century Gothic"/>
                <a:ea typeface="Century Gothic"/>
                <a:cs typeface="Century Gothic"/>
                <a:sym typeface="Century Gothic"/>
              </a:rPr>
              <a:t>Precision Time Protocol</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1000"/>
              </a:spcBef>
              <a:spcAft>
                <a:spcPts val="0"/>
              </a:spcAft>
              <a:buNone/>
            </a:pPr>
            <a:r>
              <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0"/>
              </a:spcBef>
              <a:spcAft>
                <a:spcPts val="0"/>
              </a:spcAft>
              <a:buNone/>
            </a:pPr>
            <a:r>
              <a:t/>
            </a:r>
            <a:endParaRPr sz="2000">
              <a:latin typeface="Century Gothic"/>
              <a:ea typeface="Century Gothic"/>
              <a:cs typeface="Century Gothic"/>
              <a:sym typeface="Century Gothic"/>
            </a:endParaRPr>
          </a:p>
        </p:txBody>
      </p:sp>
      <p:pic>
        <p:nvPicPr>
          <p:cNvPr id="326" name="Google Shape;326;p41"/>
          <p:cNvPicPr preferRelativeResize="0"/>
          <p:nvPr/>
        </p:nvPicPr>
        <p:blipFill>
          <a:blip r:embed="rId3">
            <a:alphaModFix/>
          </a:blip>
          <a:stretch>
            <a:fillRect/>
          </a:stretch>
        </p:blipFill>
        <p:spPr>
          <a:xfrm>
            <a:off x="4383925" y="4254700"/>
            <a:ext cx="7079250" cy="1259850"/>
          </a:xfrm>
          <a:prstGeom prst="rect">
            <a:avLst/>
          </a:prstGeom>
          <a:noFill/>
          <a:ln>
            <a:noFill/>
          </a:ln>
          <a:effectLst>
            <a:outerShdw blurRad="57150" rotWithShape="0" algn="bl" dir="2700000" dist="47625">
              <a:srgbClr val="000000">
                <a:alpha val="50000"/>
              </a:srgbClr>
            </a:outerShdw>
          </a:effectLst>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42"/>
          <p:cNvSpPr txBox="1"/>
          <p:nvPr>
            <p:ph idx="12" type="sldNum"/>
          </p:nvPr>
        </p:nvSpPr>
        <p:spPr>
          <a:xfrm>
            <a:off x="10632471" y="452727"/>
            <a:ext cx="498000" cy="418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sp>
        <p:nvSpPr>
          <p:cNvPr id="332" name="Google Shape;332;p42"/>
          <p:cNvSpPr txBox="1"/>
          <p:nvPr>
            <p:ph type="title"/>
          </p:nvPr>
        </p:nvSpPr>
        <p:spPr>
          <a:xfrm>
            <a:off x="619275" y="185221"/>
            <a:ext cx="9446400" cy="727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4.4) Show Network Stats</a:t>
            </a:r>
            <a:endParaRPr/>
          </a:p>
        </p:txBody>
      </p:sp>
      <p:sp>
        <p:nvSpPr>
          <p:cNvPr id="333" name="Google Shape;333;p42"/>
          <p:cNvSpPr txBox="1"/>
          <p:nvPr/>
        </p:nvSpPr>
        <p:spPr>
          <a:xfrm>
            <a:off x="539525" y="1078225"/>
            <a:ext cx="9900600" cy="49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US" sz="2000" u="sng">
                <a:solidFill>
                  <a:schemeClr val="accent1"/>
                </a:solidFill>
                <a:latin typeface="Century Gothic"/>
                <a:ea typeface="Century Gothic"/>
                <a:cs typeface="Century Gothic"/>
                <a:sym typeface="Century Gothic"/>
              </a:rPr>
              <a:t>Purpose:</a:t>
            </a:r>
            <a:endParaRPr sz="2000" u="sng">
              <a:solidFill>
                <a:schemeClr val="accent1"/>
              </a:solidFill>
              <a:latin typeface="Century Gothic"/>
              <a:ea typeface="Century Gothic"/>
              <a:cs typeface="Century Gothic"/>
              <a:sym typeface="Century Gothic"/>
            </a:endParaRPr>
          </a:p>
          <a:p>
            <a:pPr indent="-355600" lvl="0" marL="457200" rtl="0" algn="l">
              <a:lnSpc>
                <a:spcPct val="115000"/>
              </a:lnSpc>
              <a:spcBef>
                <a:spcPts val="100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Shows network statistic information about all connections attached to the machine</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This can be used to determine how many connections are on the machine and the statistics of each of those connections</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1000"/>
              </a:spcBef>
              <a:spcAft>
                <a:spcPts val="0"/>
              </a:spcAft>
              <a:buNone/>
            </a:pPr>
            <a:r>
              <a:rPr lang="en-US" sz="2000" u="sng">
                <a:solidFill>
                  <a:schemeClr val="accent1"/>
                </a:solidFill>
                <a:latin typeface="Century Gothic"/>
                <a:ea typeface="Century Gothic"/>
                <a:cs typeface="Century Gothic"/>
                <a:sym typeface="Century Gothic"/>
              </a:rPr>
              <a:t>Information:</a:t>
            </a:r>
            <a:endParaRPr sz="2000" u="sng">
              <a:solidFill>
                <a:schemeClr val="accent1"/>
              </a:solidFill>
              <a:latin typeface="Century Gothic"/>
              <a:ea typeface="Century Gothic"/>
              <a:cs typeface="Century Gothic"/>
              <a:sym typeface="Century Gothic"/>
            </a:endParaRPr>
          </a:p>
          <a:p>
            <a:pPr indent="-355600" lvl="0" marL="457200" rtl="0" algn="l">
              <a:lnSpc>
                <a:spcPct val="115000"/>
              </a:lnSpc>
              <a:spcBef>
                <a:spcPts val="1000"/>
              </a:spcBef>
              <a:spcAft>
                <a:spcPts val="0"/>
              </a:spcAft>
              <a:buClr>
                <a:schemeClr val="dk1"/>
              </a:buClr>
              <a:buSzPts val="2000"/>
              <a:buFont typeface="Century Gothic"/>
              <a:buChar char="-"/>
            </a:pPr>
            <a:r>
              <a:rPr lang="en-US" sz="2000">
                <a:solidFill>
                  <a:schemeClr val="dk1"/>
                </a:solidFill>
                <a:latin typeface="Century Gothic"/>
                <a:ea typeface="Century Gothic"/>
                <a:cs typeface="Century Gothic"/>
                <a:sym typeface="Century Gothic"/>
              </a:rPr>
              <a:t>Different Connections</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Century Gothic"/>
              <a:buChar char="-"/>
            </a:pPr>
            <a:r>
              <a:rPr lang="en-US" sz="2000">
                <a:solidFill>
                  <a:schemeClr val="dk1"/>
                </a:solidFill>
                <a:latin typeface="Century Gothic"/>
                <a:ea typeface="Century Gothic"/>
                <a:cs typeface="Century Gothic"/>
                <a:sym typeface="Century Gothic"/>
              </a:rPr>
              <a:t>Status</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Century Gothic"/>
              <a:buChar char="-"/>
            </a:pPr>
            <a:r>
              <a:rPr lang="en-US" sz="2000">
                <a:solidFill>
                  <a:schemeClr val="dk1"/>
                </a:solidFill>
                <a:latin typeface="Century Gothic"/>
                <a:ea typeface="Century Gothic"/>
                <a:cs typeface="Century Gothic"/>
                <a:sym typeface="Century Gothic"/>
              </a:rPr>
              <a:t>Speed</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Century Gothic"/>
              <a:buChar char="-"/>
            </a:pPr>
            <a:r>
              <a:rPr lang="en-US" sz="2000">
                <a:solidFill>
                  <a:schemeClr val="dk1"/>
                </a:solidFill>
                <a:latin typeface="Century Gothic"/>
                <a:ea typeface="Century Gothic"/>
                <a:cs typeface="Century Gothic"/>
                <a:sym typeface="Century Gothic"/>
              </a:rPr>
              <a:t>Flags</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Century Gothic"/>
              <a:buChar char="-"/>
            </a:pPr>
            <a:r>
              <a:rPr lang="en-US" sz="2000">
                <a:solidFill>
                  <a:schemeClr val="dk1"/>
                </a:solidFill>
                <a:latin typeface="Century Gothic"/>
                <a:ea typeface="Century Gothic"/>
                <a:cs typeface="Century Gothic"/>
                <a:sym typeface="Century Gothic"/>
              </a:rPr>
              <a:t>Duplex Communication System</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Century Gothic"/>
              <a:buChar char="-"/>
            </a:pPr>
            <a:r>
              <a:rPr lang="en-US" sz="2000">
                <a:solidFill>
                  <a:schemeClr val="dk1"/>
                </a:solidFill>
                <a:latin typeface="Century Gothic"/>
                <a:ea typeface="Century Gothic"/>
                <a:cs typeface="Century Gothic"/>
                <a:sym typeface="Century Gothic"/>
              </a:rPr>
              <a:t>Maximum Transmission Unit</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1000"/>
              </a:spcBef>
              <a:spcAft>
                <a:spcPts val="0"/>
              </a:spcAft>
              <a:buNone/>
            </a:pPr>
            <a:r>
              <a:t/>
            </a:r>
            <a:endParaRPr sz="2000">
              <a:solidFill>
                <a:schemeClr val="dk1"/>
              </a:solidFill>
              <a:latin typeface="Century Gothic"/>
              <a:ea typeface="Century Gothic"/>
              <a:cs typeface="Century Gothic"/>
              <a:sym typeface="Century Gothic"/>
            </a:endParaRPr>
          </a:p>
          <a:p>
            <a:pPr indent="0" lvl="0" marL="0" rtl="0" algn="l">
              <a:lnSpc>
                <a:spcPct val="115000"/>
              </a:lnSpc>
              <a:spcBef>
                <a:spcPts val="0"/>
              </a:spcBef>
              <a:spcAft>
                <a:spcPts val="0"/>
              </a:spcAft>
              <a:buNone/>
            </a:pPr>
            <a:r>
              <a:t/>
            </a:r>
            <a:endParaRPr sz="2000">
              <a:latin typeface="Century Gothic"/>
              <a:ea typeface="Century Gothic"/>
              <a:cs typeface="Century Gothic"/>
              <a:sym typeface="Century Gothic"/>
            </a:endParaRPr>
          </a:p>
        </p:txBody>
      </p:sp>
      <p:pic>
        <p:nvPicPr>
          <p:cNvPr id="334" name="Google Shape;334;p42"/>
          <p:cNvPicPr preferRelativeResize="0"/>
          <p:nvPr/>
        </p:nvPicPr>
        <p:blipFill>
          <a:blip r:embed="rId3">
            <a:alphaModFix/>
          </a:blip>
          <a:stretch>
            <a:fillRect/>
          </a:stretch>
        </p:blipFill>
        <p:spPr>
          <a:xfrm>
            <a:off x="2673200" y="4307503"/>
            <a:ext cx="8883998" cy="727800"/>
          </a:xfrm>
          <a:prstGeom prst="rect">
            <a:avLst/>
          </a:prstGeom>
          <a:noFill/>
          <a:ln>
            <a:noFill/>
          </a:ln>
          <a:effectLst>
            <a:outerShdw blurRad="57150" rotWithShape="0" algn="bl" dir="2700000" dist="47625">
              <a:srgbClr val="000000">
                <a:alpha val="50000"/>
              </a:srgbClr>
            </a:outerShdw>
          </a:effectLst>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3"/>
          <p:cNvSpPr txBox="1"/>
          <p:nvPr>
            <p:ph type="title"/>
          </p:nvPr>
        </p:nvSpPr>
        <p:spPr>
          <a:xfrm>
            <a:off x="823711" y="2728793"/>
            <a:ext cx="9404700" cy="1400400"/>
          </a:xfrm>
          <a:prstGeom prst="rect">
            <a:avLst/>
          </a:prstGeom>
        </p:spPr>
        <p:txBody>
          <a:bodyPr anchorCtr="0" anchor="t" bIns="45700" lIns="91425" spcFirstLastPara="1" rIns="91425" wrap="square" tIns="45700">
            <a:noAutofit/>
          </a:bodyPr>
          <a:lstStyle/>
          <a:p>
            <a:pPr indent="0" lvl="0" marL="457200" rtl="0" algn="ctr">
              <a:spcBef>
                <a:spcPts val="0"/>
              </a:spcBef>
              <a:spcAft>
                <a:spcPts val="0"/>
              </a:spcAft>
              <a:buNone/>
            </a:pPr>
            <a:r>
              <a:rPr lang="en-US"/>
              <a:t>Thank you!</a:t>
            </a:r>
            <a:endParaRPr/>
          </a:p>
          <a:p>
            <a:pPr indent="0" lvl="0" marL="457200" rtl="0" algn="ctr">
              <a:spcBef>
                <a:spcPts val="0"/>
              </a:spcBef>
              <a:spcAft>
                <a:spcPts val="0"/>
              </a:spcAft>
              <a:buNone/>
            </a:pPr>
            <a:r>
              <a:rPr lang="en-US"/>
              <a:t>Questions?</a:t>
            </a:r>
            <a:endParaRPr/>
          </a:p>
        </p:txBody>
      </p:sp>
      <p:sp>
        <p:nvSpPr>
          <p:cNvPr id="340" name="Google Shape;340;p43"/>
          <p:cNvSpPr txBox="1"/>
          <p:nvPr>
            <p:ph idx="12" type="sldNum"/>
          </p:nvPr>
        </p:nvSpPr>
        <p:spPr>
          <a:xfrm>
            <a:off x="10632471" y="452727"/>
            <a:ext cx="498000" cy="418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1"/>
          <p:cNvSpPr txBox="1"/>
          <p:nvPr>
            <p:ph type="title"/>
          </p:nvPr>
        </p:nvSpPr>
        <p:spPr>
          <a:xfrm>
            <a:off x="646111" y="452718"/>
            <a:ext cx="9404700" cy="14004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a:solidFill>
                  <a:schemeClr val="dk2"/>
                </a:solidFill>
              </a:rPr>
              <a:t>Python Libraries</a:t>
            </a:r>
            <a:endParaRPr/>
          </a:p>
        </p:txBody>
      </p:sp>
      <p:sp>
        <p:nvSpPr>
          <p:cNvPr id="162" name="Google Shape;162;p21"/>
          <p:cNvSpPr txBox="1"/>
          <p:nvPr>
            <p:ph idx="12" type="sldNum"/>
          </p:nvPr>
        </p:nvSpPr>
        <p:spPr>
          <a:xfrm>
            <a:off x="10632471" y="452727"/>
            <a:ext cx="498000" cy="418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sp>
        <p:nvSpPr>
          <p:cNvPr id="163" name="Google Shape;163;p21"/>
          <p:cNvSpPr txBox="1"/>
          <p:nvPr/>
        </p:nvSpPr>
        <p:spPr>
          <a:xfrm>
            <a:off x="646100" y="1452925"/>
            <a:ext cx="9784800" cy="492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300" u="sng">
                <a:solidFill>
                  <a:schemeClr val="accent1"/>
                </a:solidFill>
                <a:latin typeface="Century Gothic"/>
                <a:ea typeface="Century Gothic"/>
                <a:cs typeface="Century Gothic"/>
                <a:sym typeface="Century Gothic"/>
              </a:rPr>
              <a:t>psutil:</a:t>
            </a:r>
            <a:endParaRPr sz="2300" u="sng">
              <a:solidFill>
                <a:schemeClr val="accent1"/>
              </a:solidFill>
              <a:latin typeface="Century Gothic"/>
              <a:ea typeface="Century Gothic"/>
              <a:cs typeface="Century Gothic"/>
              <a:sym typeface="Century Gothic"/>
            </a:endParaRPr>
          </a:p>
          <a:p>
            <a:pPr indent="-349250" lvl="0" marL="457200" rtl="0" algn="l">
              <a:spcBef>
                <a:spcPts val="0"/>
              </a:spcBef>
              <a:spcAft>
                <a:spcPts val="0"/>
              </a:spcAft>
              <a:buSzPts val="1900"/>
              <a:buFont typeface="Century Gothic"/>
              <a:buChar char="-"/>
            </a:pPr>
            <a:r>
              <a:rPr lang="en-US" sz="1900">
                <a:latin typeface="Century Gothic"/>
                <a:ea typeface="Century Gothic"/>
                <a:cs typeface="Century Gothic"/>
                <a:sym typeface="Century Gothic"/>
              </a:rPr>
              <a:t>Psutil (process and system utilities) is a cross-platform library for retrieving information on running processes and system utilization (CPU, memory, disks, network, sensors) in Python. It is useful mainly for system monitoring, profiling and limiting process resources and management of running processes. It implements many functionalities offered by classic UNIX command line tools such as ps, top, iotop, lsof, netstat, ifconfig, free and others.</a:t>
            </a:r>
            <a:endParaRPr sz="1900">
              <a:latin typeface="Century Gothic"/>
              <a:ea typeface="Century Gothic"/>
              <a:cs typeface="Century Gothic"/>
              <a:sym typeface="Century Gothic"/>
            </a:endParaRPr>
          </a:p>
          <a:p>
            <a:pPr indent="0" lvl="0" marL="0" rtl="0" algn="l">
              <a:spcBef>
                <a:spcPts val="0"/>
              </a:spcBef>
              <a:spcAft>
                <a:spcPts val="0"/>
              </a:spcAft>
              <a:buNone/>
            </a:pPr>
            <a:r>
              <a:rPr lang="en-US" sz="2300" u="sng">
                <a:solidFill>
                  <a:schemeClr val="accent1"/>
                </a:solidFill>
                <a:latin typeface="Century Gothic"/>
                <a:ea typeface="Century Gothic"/>
                <a:cs typeface="Century Gothic"/>
                <a:sym typeface="Century Gothic"/>
              </a:rPr>
              <a:t>platform:</a:t>
            </a:r>
            <a:endParaRPr sz="2300" u="sng">
              <a:solidFill>
                <a:schemeClr val="accent1"/>
              </a:solidFill>
              <a:latin typeface="Century Gothic"/>
              <a:ea typeface="Century Gothic"/>
              <a:cs typeface="Century Gothic"/>
              <a:sym typeface="Century Gothic"/>
            </a:endParaRPr>
          </a:p>
          <a:p>
            <a:pPr indent="-374650" lvl="0" marL="457200" rtl="0" algn="l">
              <a:spcBef>
                <a:spcPts val="0"/>
              </a:spcBef>
              <a:spcAft>
                <a:spcPts val="0"/>
              </a:spcAft>
              <a:buSzPts val="2300"/>
              <a:buFont typeface="Century Gothic"/>
              <a:buChar char="-"/>
            </a:pPr>
            <a:r>
              <a:rPr lang="en-US" sz="1900">
                <a:latin typeface="Century Gothic"/>
                <a:ea typeface="Century Gothic"/>
                <a:cs typeface="Century Gothic"/>
                <a:sym typeface="Century Gothic"/>
              </a:rPr>
              <a:t>The Platform module is used to retrieve as much possible information about the platform on which the program is being currently executed. Now by platform info, it means information about the device, it’s OS, node, OS version, Python version, etc. This module plays a crucial role when you want to check whether your program is compatible with the python version installed on a particular system or whether the hardware specifications meet the requirements of your program.</a:t>
            </a:r>
            <a:endParaRPr sz="2300">
              <a:latin typeface="Century Gothic"/>
              <a:ea typeface="Century Gothic"/>
              <a:cs typeface="Century Gothic"/>
              <a:sym typeface="Century Gothic"/>
            </a:endParaRPr>
          </a:p>
        </p:txBody>
      </p:sp>
      <p:pic>
        <p:nvPicPr>
          <p:cNvPr id="164" name="Google Shape;164;p21"/>
          <p:cNvPicPr preferRelativeResize="0"/>
          <p:nvPr/>
        </p:nvPicPr>
        <p:blipFill>
          <a:blip r:embed="rId3">
            <a:alphaModFix/>
          </a:blip>
          <a:stretch>
            <a:fillRect/>
          </a:stretch>
        </p:blipFill>
        <p:spPr>
          <a:xfrm>
            <a:off x="6192775" y="452725"/>
            <a:ext cx="2568696" cy="1000200"/>
          </a:xfrm>
          <a:prstGeom prst="rect">
            <a:avLst/>
          </a:prstGeom>
          <a:noFill/>
          <a:ln>
            <a:noFill/>
          </a:ln>
          <a:effectLst>
            <a:outerShdw blurRad="57150" rotWithShape="0" algn="bl" dir="2700000" dist="47625">
              <a:srgbClr val="000000">
                <a:alpha val="50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2"/>
          <p:cNvSpPr txBox="1"/>
          <p:nvPr>
            <p:ph type="title"/>
          </p:nvPr>
        </p:nvSpPr>
        <p:spPr>
          <a:xfrm>
            <a:off x="646111" y="452718"/>
            <a:ext cx="9404700" cy="14004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Machine Performance Main Menu</a:t>
            </a:r>
            <a:endParaRPr/>
          </a:p>
        </p:txBody>
      </p:sp>
      <p:sp>
        <p:nvSpPr>
          <p:cNvPr id="170" name="Google Shape;170;p22"/>
          <p:cNvSpPr txBox="1"/>
          <p:nvPr>
            <p:ph idx="1" type="body"/>
          </p:nvPr>
        </p:nvSpPr>
        <p:spPr>
          <a:xfrm>
            <a:off x="646100" y="1405165"/>
            <a:ext cx="8946600" cy="4625700"/>
          </a:xfrm>
          <a:prstGeom prst="rect">
            <a:avLst/>
          </a:prstGeom>
        </p:spPr>
        <p:txBody>
          <a:bodyPr anchorCtr="0" anchor="t" bIns="45700" lIns="91425" spcFirstLastPara="1" rIns="91425" wrap="square" tIns="45700">
            <a:noAutofit/>
          </a:bodyPr>
          <a:lstStyle/>
          <a:p>
            <a:pPr indent="0" lvl="0" marL="0" rtl="0" algn="l">
              <a:lnSpc>
                <a:spcPct val="115000"/>
              </a:lnSpc>
              <a:spcBef>
                <a:spcPts val="1000"/>
              </a:spcBef>
              <a:spcAft>
                <a:spcPts val="0"/>
              </a:spcAft>
              <a:buNone/>
            </a:pPr>
            <a:r>
              <a:rPr lang="en-US" u="sng">
                <a:solidFill>
                  <a:schemeClr val="accent1"/>
                </a:solidFill>
              </a:rPr>
              <a:t>Purpose:</a:t>
            </a:r>
            <a:endParaRPr u="sng">
              <a:solidFill>
                <a:schemeClr val="accent1"/>
              </a:solidFill>
            </a:endParaRPr>
          </a:p>
          <a:p>
            <a:pPr indent="-330200" lvl="0" marL="457200" rtl="0" algn="l">
              <a:lnSpc>
                <a:spcPct val="115000"/>
              </a:lnSpc>
              <a:spcBef>
                <a:spcPts val="1000"/>
              </a:spcBef>
              <a:spcAft>
                <a:spcPts val="0"/>
              </a:spcAft>
              <a:buSzPts val="1600"/>
              <a:buChar char="-"/>
            </a:pPr>
            <a:r>
              <a:rPr lang="en-US"/>
              <a:t>The main menu controls feature or application selection and also allows an option for </a:t>
            </a:r>
            <a:r>
              <a:rPr lang="en-US"/>
              <a:t>exiting</a:t>
            </a:r>
            <a:r>
              <a:rPr lang="en-US"/>
              <a:t> the program </a:t>
            </a:r>
            <a:endParaRPr/>
          </a:p>
          <a:p>
            <a:pPr indent="-330200" lvl="0" marL="457200" rtl="0" algn="l">
              <a:lnSpc>
                <a:spcPct val="115000"/>
              </a:lnSpc>
              <a:spcBef>
                <a:spcPts val="0"/>
              </a:spcBef>
              <a:spcAft>
                <a:spcPts val="0"/>
              </a:spcAft>
              <a:buSzPts val="1600"/>
              <a:buChar char="-"/>
            </a:pPr>
            <a:r>
              <a:rPr lang="en-US"/>
              <a:t>This menu keeps the flow of functionality efficient and organized, while displaying the allowable actions to the user of the program</a:t>
            </a:r>
            <a:endParaRPr/>
          </a:p>
          <a:p>
            <a:pPr indent="0" lvl="0" marL="0" rtl="0" algn="l">
              <a:lnSpc>
                <a:spcPct val="115000"/>
              </a:lnSpc>
              <a:spcBef>
                <a:spcPts val="1000"/>
              </a:spcBef>
              <a:spcAft>
                <a:spcPts val="0"/>
              </a:spcAft>
              <a:buNone/>
            </a:pPr>
            <a:r>
              <a:rPr lang="en-US" u="sng">
                <a:solidFill>
                  <a:schemeClr val="accent1"/>
                </a:solidFill>
              </a:rPr>
              <a:t>Options:</a:t>
            </a:r>
            <a:endParaRPr u="sng">
              <a:solidFill>
                <a:schemeClr val="accent1"/>
              </a:solidFill>
            </a:endParaRPr>
          </a:p>
          <a:p>
            <a:pPr indent="-355600" lvl="0" marL="457200" rtl="0" algn="l">
              <a:lnSpc>
                <a:spcPct val="115000"/>
              </a:lnSpc>
              <a:spcBef>
                <a:spcPts val="1000"/>
              </a:spcBef>
              <a:spcAft>
                <a:spcPts val="0"/>
              </a:spcAft>
              <a:buClr>
                <a:schemeClr val="accent1"/>
              </a:buClr>
              <a:buSzPts val="2000"/>
              <a:buAutoNum type="arabicPeriod"/>
            </a:pPr>
            <a:r>
              <a:rPr lang="en-US"/>
              <a:t>Basic Hardware Information</a:t>
            </a:r>
            <a:endParaRPr/>
          </a:p>
          <a:p>
            <a:pPr indent="-355600" lvl="0" marL="457200" rtl="0" algn="l">
              <a:lnSpc>
                <a:spcPct val="115000"/>
              </a:lnSpc>
              <a:spcBef>
                <a:spcPts val="0"/>
              </a:spcBef>
              <a:spcAft>
                <a:spcPts val="0"/>
              </a:spcAft>
              <a:buClr>
                <a:schemeClr val="accent1"/>
              </a:buClr>
              <a:buSzPts val="2000"/>
              <a:buAutoNum type="arabicPeriod"/>
            </a:pPr>
            <a:r>
              <a:rPr lang="en-US"/>
              <a:t>System Performance</a:t>
            </a:r>
            <a:endParaRPr/>
          </a:p>
          <a:p>
            <a:pPr indent="-355600" lvl="0" marL="457200" rtl="0" algn="l">
              <a:lnSpc>
                <a:spcPct val="115000"/>
              </a:lnSpc>
              <a:spcBef>
                <a:spcPts val="0"/>
              </a:spcBef>
              <a:spcAft>
                <a:spcPts val="0"/>
              </a:spcAft>
              <a:buClr>
                <a:schemeClr val="accent1"/>
              </a:buClr>
              <a:buSzPts val="2000"/>
              <a:buAutoNum type="arabicPeriod"/>
            </a:pPr>
            <a:r>
              <a:rPr lang="en-US"/>
              <a:t>Current Processes</a:t>
            </a:r>
            <a:endParaRPr/>
          </a:p>
          <a:p>
            <a:pPr indent="-355600" lvl="0" marL="457200" rtl="0" algn="l">
              <a:lnSpc>
                <a:spcPct val="115000"/>
              </a:lnSpc>
              <a:spcBef>
                <a:spcPts val="0"/>
              </a:spcBef>
              <a:spcAft>
                <a:spcPts val="0"/>
              </a:spcAft>
              <a:buClr>
                <a:schemeClr val="accent1"/>
              </a:buClr>
              <a:buSzPts val="2000"/>
              <a:buAutoNum type="arabicPeriod"/>
            </a:pPr>
            <a:r>
              <a:rPr lang="en-US"/>
              <a:t>Network Information</a:t>
            </a:r>
            <a:endParaRPr/>
          </a:p>
          <a:p>
            <a:pPr indent="-355600" lvl="0" marL="457200" rtl="0" algn="l">
              <a:lnSpc>
                <a:spcPct val="115000"/>
              </a:lnSpc>
              <a:spcBef>
                <a:spcPts val="0"/>
              </a:spcBef>
              <a:spcAft>
                <a:spcPts val="0"/>
              </a:spcAft>
              <a:buClr>
                <a:schemeClr val="accent1"/>
              </a:buClr>
              <a:buSzPts val="2000"/>
              <a:buAutoNum type="arabicPeriod"/>
            </a:pPr>
            <a:r>
              <a:rPr lang="en-US"/>
              <a:t>Quit Program</a:t>
            </a:r>
            <a:endParaRPr/>
          </a:p>
        </p:txBody>
      </p:sp>
      <p:sp>
        <p:nvSpPr>
          <p:cNvPr id="171" name="Google Shape;171;p22"/>
          <p:cNvSpPr txBox="1"/>
          <p:nvPr>
            <p:ph idx="12" type="sldNum"/>
          </p:nvPr>
        </p:nvSpPr>
        <p:spPr>
          <a:xfrm>
            <a:off x="10632471" y="452727"/>
            <a:ext cx="498000" cy="418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pic>
        <p:nvPicPr>
          <p:cNvPr id="172" name="Google Shape;172;p22"/>
          <p:cNvPicPr preferRelativeResize="0"/>
          <p:nvPr/>
        </p:nvPicPr>
        <p:blipFill>
          <a:blip r:embed="rId3">
            <a:alphaModFix/>
          </a:blip>
          <a:stretch>
            <a:fillRect/>
          </a:stretch>
        </p:blipFill>
        <p:spPr>
          <a:xfrm>
            <a:off x="5509700" y="3498225"/>
            <a:ext cx="6051900" cy="2601575"/>
          </a:xfrm>
          <a:prstGeom prst="rect">
            <a:avLst/>
          </a:prstGeom>
          <a:noFill/>
          <a:ln>
            <a:noFill/>
          </a:ln>
          <a:effectLst>
            <a:outerShdw blurRad="57150" rotWithShape="0" algn="bl" dir="2700000" dist="47625">
              <a:srgbClr val="000000">
                <a:alpha val="50000"/>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3"/>
          <p:cNvSpPr txBox="1"/>
          <p:nvPr>
            <p:ph type="title"/>
          </p:nvPr>
        </p:nvSpPr>
        <p:spPr>
          <a:xfrm>
            <a:off x="596775" y="452722"/>
            <a:ext cx="9404700" cy="832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1.0) Basic Hardware Information</a:t>
            </a:r>
            <a:endParaRPr/>
          </a:p>
        </p:txBody>
      </p:sp>
      <p:sp>
        <p:nvSpPr>
          <p:cNvPr id="178" name="Google Shape;178;p23"/>
          <p:cNvSpPr txBox="1"/>
          <p:nvPr>
            <p:ph idx="12" type="sldNum"/>
          </p:nvPr>
        </p:nvSpPr>
        <p:spPr>
          <a:xfrm>
            <a:off x="10632471" y="452727"/>
            <a:ext cx="498000" cy="418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sp>
        <p:nvSpPr>
          <p:cNvPr id="179" name="Google Shape;179;p23"/>
          <p:cNvSpPr txBox="1"/>
          <p:nvPr/>
        </p:nvSpPr>
        <p:spPr>
          <a:xfrm>
            <a:off x="596775" y="1420000"/>
            <a:ext cx="9814500" cy="520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000" u="sng">
                <a:solidFill>
                  <a:schemeClr val="accent1"/>
                </a:solidFill>
                <a:latin typeface="Century Gothic"/>
                <a:ea typeface="Century Gothic"/>
                <a:cs typeface="Century Gothic"/>
                <a:sym typeface="Century Gothic"/>
              </a:rPr>
              <a:t>Purpose:</a:t>
            </a:r>
            <a:endParaRPr sz="2000" u="sng">
              <a:solidFill>
                <a:schemeClr val="accent1"/>
              </a:solidFill>
              <a:latin typeface="Century Gothic"/>
              <a:ea typeface="Century Gothic"/>
              <a:cs typeface="Century Gothic"/>
              <a:sym typeface="Century Gothic"/>
            </a:endParaRPr>
          </a:p>
          <a:p>
            <a:pPr indent="-355600" lvl="0" marL="457200" rtl="0" algn="l">
              <a:spcBef>
                <a:spcPts val="0"/>
              </a:spcBef>
              <a:spcAft>
                <a:spcPts val="0"/>
              </a:spcAft>
              <a:buSzPts val="2000"/>
              <a:buFont typeface="Century Gothic"/>
              <a:buChar char="-"/>
            </a:pPr>
            <a:r>
              <a:rPr lang="en-US" sz="2000">
                <a:latin typeface="Century Gothic"/>
                <a:ea typeface="Century Gothic"/>
                <a:cs typeface="Century Gothic"/>
                <a:sym typeface="Century Gothic"/>
              </a:rPr>
              <a:t>Displays general hardware information about the current machine the program is running on</a:t>
            </a:r>
            <a:endParaRPr sz="2000">
              <a:latin typeface="Century Gothic"/>
              <a:ea typeface="Century Gothic"/>
              <a:cs typeface="Century Gothic"/>
              <a:sym typeface="Century Gothic"/>
            </a:endParaRPr>
          </a:p>
          <a:p>
            <a:pPr indent="-355600" lvl="0" marL="457200" rtl="0" algn="l">
              <a:spcBef>
                <a:spcPts val="0"/>
              </a:spcBef>
              <a:spcAft>
                <a:spcPts val="0"/>
              </a:spcAft>
              <a:buSzPts val="2000"/>
              <a:buFont typeface="Century Gothic"/>
              <a:buChar char="-"/>
            </a:pPr>
            <a:r>
              <a:rPr lang="en-US" sz="2000">
                <a:latin typeface="Century Gothic"/>
                <a:ea typeface="Century Gothic"/>
                <a:cs typeface="Century Gothic"/>
                <a:sym typeface="Century Gothic"/>
              </a:rPr>
              <a:t>This information can be used to determine the hardware </a:t>
            </a:r>
            <a:r>
              <a:rPr lang="en-US" sz="2000">
                <a:latin typeface="Century Gothic"/>
                <a:ea typeface="Century Gothic"/>
                <a:cs typeface="Century Gothic"/>
                <a:sym typeface="Century Gothic"/>
              </a:rPr>
              <a:t>capabilities</a:t>
            </a:r>
            <a:r>
              <a:rPr lang="en-US" sz="2000">
                <a:latin typeface="Century Gothic"/>
                <a:ea typeface="Century Gothic"/>
                <a:cs typeface="Century Gothic"/>
                <a:sym typeface="Century Gothic"/>
              </a:rPr>
              <a:t> of the current machine or to allow users to find out what their machine consists of and works with</a:t>
            </a:r>
            <a:endParaRPr sz="2000">
              <a:latin typeface="Century Gothic"/>
              <a:ea typeface="Century Gothic"/>
              <a:cs typeface="Century Gothic"/>
              <a:sym typeface="Century Gothic"/>
            </a:endParaRPr>
          </a:p>
          <a:p>
            <a:pPr indent="0" lvl="0" marL="0" rtl="0" algn="l">
              <a:spcBef>
                <a:spcPts val="0"/>
              </a:spcBef>
              <a:spcAft>
                <a:spcPts val="0"/>
              </a:spcAft>
              <a:buNone/>
            </a:pPr>
            <a:r>
              <a:rPr lang="en-US" sz="2000" u="sng">
                <a:solidFill>
                  <a:schemeClr val="accent1"/>
                </a:solidFill>
                <a:latin typeface="Century Gothic"/>
                <a:ea typeface="Century Gothic"/>
                <a:cs typeface="Century Gothic"/>
                <a:sym typeface="Century Gothic"/>
              </a:rPr>
              <a:t>Information:</a:t>
            </a:r>
            <a:endParaRPr sz="2000" u="sng">
              <a:solidFill>
                <a:schemeClr val="accent1"/>
              </a:solidFill>
              <a:latin typeface="Century Gothic"/>
              <a:ea typeface="Century Gothic"/>
              <a:cs typeface="Century Gothic"/>
              <a:sym typeface="Century Gothic"/>
            </a:endParaRPr>
          </a:p>
          <a:p>
            <a:pPr indent="-342900" lvl="0" marL="457200" rtl="0" algn="l">
              <a:lnSpc>
                <a:spcPct val="115000"/>
              </a:lnSpc>
              <a:spcBef>
                <a:spcPts val="0"/>
              </a:spcBef>
              <a:spcAft>
                <a:spcPts val="0"/>
              </a:spcAft>
              <a:buSzPts val="1800"/>
              <a:buFont typeface="Century Gothic"/>
              <a:buChar char="-"/>
            </a:pPr>
            <a:r>
              <a:rPr lang="en-US" sz="1800">
                <a:latin typeface="Century Gothic"/>
                <a:ea typeface="Century Gothic"/>
                <a:cs typeface="Century Gothic"/>
                <a:sym typeface="Century Gothic"/>
              </a:rPr>
              <a:t>CPU: Type of CPU for the machine</a:t>
            </a:r>
            <a:endParaRPr sz="1800">
              <a:latin typeface="Century Gothic"/>
              <a:ea typeface="Century Gothic"/>
              <a:cs typeface="Century Gothic"/>
              <a:sym typeface="Century Gothic"/>
            </a:endParaRPr>
          </a:p>
          <a:p>
            <a:pPr indent="-342900" lvl="0" marL="457200" rtl="0" algn="l">
              <a:lnSpc>
                <a:spcPct val="115000"/>
              </a:lnSpc>
              <a:spcBef>
                <a:spcPts val="0"/>
              </a:spcBef>
              <a:spcAft>
                <a:spcPts val="0"/>
              </a:spcAft>
              <a:buSzPts val="1800"/>
              <a:buFont typeface="Century Gothic"/>
              <a:buChar char="-"/>
            </a:pPr>
            <a:r>
              <a:rPr lang="en-US" sz="1800">
                <a:latin typeface="Century Gothic"/>
                <a:ea typeface="Century Gothic"/>
                <a:cs typeface="Century Gothic"/>
                <a:sym typeface="Century Gothic"/>
              </a:rPr>
              <a:t>CPU Cores: Number of cores in the CPU</a:t>
            </a:r>
            <a:endParaRPr sz="1800">
              <a:latin typeface="Century Gothic"/>
              <a:ea typeface="Century Gothic"/>
              <a:cs typeface="Century Gothic"/>
              <a:sym typeface="Century Gothic"/>
            </a:endParaRPr>
          </a:p>
          <a:p>
            <a:pPr indent="-342900" lvl="0" marL="457200" rtl="0" algn="l">
              <a:lnSpc>
                <a:spcPct val="115000"/>
              </a:lnSpc>
              <a:spcBef>
                <a:spcPts val="0"/>
              </a:spcBef>
              <a:spcAft>
                <a:spcPts val="0"/>
              </a:spcAft>
              <a:buSzPts val="1800"/>
              <a:buFont typeface="Century Gothic"/>
              <a:buChar char="-"/>
            </a:pPr>
            <a:r>
              <a:rPr lang="en-US" sz="1800">
                <a:latin typeface="Century Gothic"/>
                <a:ea typeface="Century Gothic"/>
                <a:cs typeface="Century Gothic"/>
                <a:sym typeface="Century Gothic"/>
              </a:rPr>
              <a:t>RAM: Total Random Access Memory(RAM) space in MB</a:t>
            </a:r>
            <a:endParaRPr sz="1800">
              <a:latin typeface="Century Gothic"/>
              <a:ea typeface="Century Gothic"/>
              <a:cs typeface="Century Gothic"/>
              <a:sym typeface="Century Gothic"/>
            </a:endParaRPr>
          </a:p>
          <a:p>
            <a:pPr indent="-342900" lvl="0" marL="457200" rtl="0" algn="l">
              <a:lnSpc>
                <a:spcPct val="115000"/>
              </a:lnSpc>
              <a:spcBef>
                <a:spcPts val="0"/>
              </a:spcBef>
              <a:spcAft>
                <a:spcPts val="0"/>
              </a:spcAft>
              <a:buSzPts val="1800"/>
              <a:buFont typeface="Century Gothic"/>
              <a:buChar char="-"/>
            </a:pPr>
            <a:r>
              <a:rPr lang="en-US" sz="1800">
                <a:latin typeface="Century Gothic"/>
                <a:ea typeface="Century Gothic"/>
                <a:cs typeface="Century Gothic"/>
                <a:sym typeface="Century Gothic"/>
              </a:rPr>
              <a:t>Swap: Total Swap memory space in MB</a:t>
            </a:r>
            <a:endParaRPr sz="1800">
              <a:latin typeface="Century Gothic"/>
              <a:ea typeface="Century Gothic"/>
              <a:cs typeface="Century Gothic"/>
              <a:sym typeface="Century Gothic"/>
            </a:endParaRPr>
          </a:p>
          <a:p>
            <a:pPr indent="-342900" lvl="0" marL="457200" rtl="0" algn="l">
              <a:lnSpc>
                <a:spcPct val="115000"/>
              </a:lnSpc>
              <a:spcBef>
                <a:spcPts val="0"/>
              </a:spcBef>
              <a:spcAft>
                <a:spcPts val="0"/>
              </a:spcAft>
              <a:buSzPts val="1800"/>
              <a:buFont typeface="Century Gothic"/>
              <a:buChar char="-"/>
            </a:pPr>
            <a:r>
              <a:rPr lang="en-US" sz="1800">
                <a:latin typeface="Century Gothic"/>
                <a:ea typeface="Century Gothic"/>
                <a:cs typeface="Century Gothic"/>
                <a:sym typeface="Century Gothic"/>
              </a:rPr>
              <a:t>Disk Usage: Ratio between used space and total space on the disk in GB</a:t>
            </a:r>
            <a:endParaRPr sz="1800">
              <a:latin typeface="Century Gothic"/>
              <a:ea typeface="Century Gothic"/>
              <a:cs typeface="Century Gothic"/>
              <a:sym typeface="Century Gothic"/>
            </a:endParaRPr>
          </a:p>
          <a:p>
            <a:pPr indent="-342900" lvl="0" marL="457200" rtl="0" algn="l">
              <a:lnSpc>
                <a:spcPct val="115000"/>
              </a:lnSpc>
              <a:spcBef>
                <a:spcPts val="0"/>
              </a:spcBef>
              <a:spcAft>
                <a:spcPts val="0"/>
              </a:spcAft>
              <a:buSzPts val="1800"/>
              <a:buFont typeface="Century Gothic"/>
              <a:buChar char="-"/>
            </a:pPr>
            <a:r>
              <a:rPr lang="en-US" sz="1800">
                <a:latin typeface="Century Gothic"/>
                <a:ea typeface="Century Gothic"/>
                <a:cs typeface="Century Gothic"/>
                <a:sym typeface="Century Gothic"/>
              </a:rPr>
              <a:t>Boot Time: Amount of time it takes to boot the machine</a:t>
            </a:r>
            <a:endParaRPr sz="1800">
              <a:latin typeface="Century Gothic"/>
              <a:ea typeface="Century Gothic"/>
              <a:cs typeface="Century Gothic"/>
              <a:sym typeface="Century Gothic"/>
            </a:endParaRPr>
          </a:p>
          <a:p>
            <a:pPr indent="-342900" lvl="0" marL="457200" rtl="0" algn="l">
              <a:lnSpc>
                <a:spcPct val="115000"/>
              </a:lnSpc>
              <a:spcBef>
                <a:spcPts val="0"/>
              </a:spcBef>
              <a:spcAft>
                <a:spcPts val="0"/>
              </a:spcAft>
              <a:buSzPts val="1800"/>
              <a:buFont typeface="Century Gothic"/>
              <a:buChar char="-"/>
            </a:pPr>
            <a:r>
              <a:rPr lang="en-US" sz="1800">
                <a:latin typeface="Century Gothic"/>
                <a:ea typeface="Century Gothic"/>
                <a:cs typeface="Century Gothic"/>
                <a:sym typeface="Century Gothic"/>
              </a:rPr>
              <a:t>Sensor Temperatures: Temperature of sensors in the machine</a:t>
            </a:r>
            <a:endParaRPr sz="1800">
              <a:latin typeface="Century Gothic"/>
              <a:ea typeface="Century Gothic"/>
              <a:cs typeface="Century Gothic"/>
              <a:sym typeface="Century Gothic"/>
            </a:endParaRPr>
          </a:p>
          <a:p>
            <a:pPr indent="-342900" lvl="0" marL="457200" rtl="0" algn="l">
              <a:lnSpc>
                <a:spcPct val="115000"/>
              </a:lnSpc>
              <a:spcBef>
                <a:spcPts val="0"/>
              </a:spcBef>
              <a:spcAft>
                <a:spcPts val="0"/>
              </a:spcAft>
              <a:buSzPts val="1800"/>
              <a:buFont typeface="Century Gothic"/>
              <a:buChar char="-"/>
            </a:pPr>
            <a:r>
              <a:rPr lang="en-US" sz="1800">
                <a:latin typeface="Century Gothic"/>
                <a:ea typeface="Century Gothic"/>
                <a:cs typeface="Century Gothic"/>
                <a:sym typeface="Century Gothic"/>
              </a:rPr>
              <a:t>Sensor Fans: Number of fans in the </a:t>
            </a:r>
            <a:r>
              <a:rPr lang="en-US" sz="1800">
                <a:latin typeface="Century Gothic"/>
                <a:ea typeface="Century Gothic"/>
                <a:cs typeface="Century Gothic"/>
                <a:sym typeface="Century Gothic"/>
              </a:rPr>
              <a:t>machine</a:t>
            </a:r>
            <a:endParaRPr sz="1800">
              <a:latin typeface="Century Gothic"/>
              <a:ea typeface="Century Gothic"/>
              <a:cs typeface="Century Gothic"/>
              <a:sym typeface="Century Gothic"/>
            </a:endParaRPr>
          </a:p>
          <a:p>
            <a:pPr indent="-342900" lvl="0" marL="457200" rtl="0" algn="l">
              <a:lnSpc>
                <a:spcPct val="115000"/>
              </a:lnSpc>
              <a:spcBef>
                <a:spcPts val="0"/>
              </a:spcBef>
              <a:spcAft>
                <a:spcPts val="0"/>
              </a:spcAft>
              <a:buSzPts val="1800"/>
              <a:buFont typeface="Century Gothic"/>
              <a:buChar char="-"/>
            </a:pPr>
            <a:r>
              <a:rPr lang="en-US" sz="1800">
                <a:latin typeface="Century Gothic"/>
                <a:ea typeface="Century Gothic"/>
                <a:cs typeface="Century Gothic"/>
                <a:sym typeface="Century Gothic"/>
              </a:rPr>
              <a:t>Sensor Battery: Number of sensor batteries in the machine</a:t>
            </a:r>
            <a:endParaRPr sz="1800">
              <a:latin typeface="Century Gothic"/>
              <a:ea typeface="Century Gothic"/>
              <a:cs typeface="Century Gothic"/>
              <a:sym typeface="Century Gothic"/>
            </a:endParaRPr>
          </a:p>
        </p:txBody>
      </p:sp>
      <p:pic>
        <p:nvPicPr>
          <p:cNvPr id="180" name="Google Shape;180;p23"/>
          <p:cNvPicPr preferRelativeResize="0"/>
          <p:nvPr/>
        </p:nvPicPr>
        <p:blipFill>
          <a:blip r:embed="rId3">
            <a:alphaModFix/>
          </a:blip>
          <a:stretch>
            <a:fillRect/>
          </a:stretch>
        </p:blipFill>
        <p:spPr>
          <a:xfrm>
            <a:off x="7434375" y="3176450"/>
            <a:ext cx="4542801" cy="1504375"/>
          </a:xfrm>
          <a:prstGeom prst="rect">
            <a:avLst/>
          </a:prstGeom>
          <a:noFill/>
          <a:ln>
            <a:noFill/>
          </a:ln>
          <a:effectLst>
            <a:outerShdw blurRad="57150" rotWithShape="0" algn="bl" dir="2700000" dist="47625">
              <a:srgbClr val="000000">
                <a:alpha val="50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4"/>
          <p:cNvSpPr txBox="1"/>
          <p:nvPr>
            <p:ph type="title"/>
          </p:nvPr>
        </p:nvSpPr>
        <p:spPr>
          <a:xfrm>
            <a:off x="551300" y="379472"/>
            <a:ext cx="9404700" cy="832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2.0) System Performance Menu</a:t>
            </a:r>
            <a:endParaRPr/>
          </a:p>
        </p:txBody>
      </p:sp>
      <p:sp>
        <p:nvSpPr>
          <p:cNvPr id="186" name="Google Shape;186;p24"/>
          <p:cNvSpPr txBox="1"/>
          <p:nvPr>
            <p:ph idx="12" type="sldNum"/>
          </p:nvPr>
        </p:nvSpPr>
        <p:spPr>
          <a:xfrm>
            <a:off x="10632471" y="452727"/>
            <a:ext cx="498000" cy="418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87" name="Google Shape;187;p24"/>
          <p:cNvSpPr txBox="1"/>
          <p:nvPr/>
        </p:nvSpPr>
        <p:spPr>
          <a:xfrm>
            <a:off x="551300" y="1288900"/>
            <a:ext cx="9404700" cy="465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2000" u="sng">
                <a:solidFill>
                  <a:schemeClr val="accent1"/>
                </a:solidFill>
                <a:latin typeface="Century Gothic"/>
                <a:ea typeface="Century Gothic"/>
                <a:cs typeface="Century Gothic"/>
                <a:sym typeface="Century Gothic"/>
              </a:rPr>
              <a:t>Purpose:</a:t>
            </a:r>
            <a:endParaRPr sz="2000" u="sng">
              <a:solidFill>
                <a:schemeClr val="accent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SzPts val="2000"/>
              <a:buFont typeface="Century Gothic"/>
              <a:buChar char="-"/>
            </a:pPr>
            <a:r>
              <a:rPr lang="en-US" sz="2000">
                <a:latin typeface="Century Gothic"/>
                <a:ea typeface="Century Gothic"/>
                <a:cs typeface="Century Gothic"/>
                <a:sym typeface="Century Gothic"/>
              </a:rPr>
              <a:t>The System Performance Menu controls feature selection for the System Performance section of the application </a:t>
            </a:r>
            <a:endParaRPr sz="2000">
              <a:latin typeface="Century Gothic"/>
              <a:ea typeface="Century Gothic"/>
              <a:cs typeface="Century Gothic"/>
              <a:sym typeface="Century Gothic"/>
            </a:endParaRPr>
          </a:p>
          <a:p>
            <a:pPr indent="-355600" lvl="0" marL="457200" rtl="0" algn="l">
              <a:lnSpc>
                <a:spcPct val="115000"/>
              </a:lnSpc>
              <a:spcBef>
                <a:spcPts val="0"/>
              </a:spcBef>
              <a:spcAft>
                <a:spcPts val="0"/>
              </a:spcAft>
              <a:buSzPts val="2000"/>
              <a:buFont typeface="Century Gothic"/>
              <a:buChar char="-"/>
            </a:pPr>
            <a:r>
              <a:rPr lang="en-US" sz="2000">
                <a:solidFill>
                  <a:schemeClr val="dk1"/>
                </a:solidFill>
                <a:latin typeface="Century Gothic"/>
                <a:ea typeface="Century Gothic"/>
                <a:cs typeface="Century Gothic"/>
                <a:sym typeface="Century Gothic"/>
              </a:rPr>
              <a:t>This menu keeps the flow of functionality efficient and organized, while displaying the allowable actions to the user in terms of the System Performance capabilities</a:t>
            </a:r>
            <a:endParaRPr sz="2000">
              <a:solidFill>
                <a:schemeClr val="dk1"/>
              </a:solidFill>
              <a:latin typeface="Century Gothic"/>
              <a:ea typeface="Century Gothic"/>
              <a:cs typeface="Century Gothic"/>
              <a:sym typeface="Century Gothic"/>
            </a:endParaRPr>
          </a:p>
          <a:p>
            <a:pPr indent="0" lvl="0" marL="0" rtl="0" algn="l">
              <a:lnSpc>
                <a:spcPct val="150000"/>
              </a:lnSpc>
              <a:spcBef>
                <a:spcPts val="0"/>
              </a:spcBef>
              <a:spcAft>
                <a:spcPts val="0"/>
              </a:spcAft>
              <a:buNone/>
            </a:pPr>
            <a:r>
              <a:rPr lang="en-US" sz="2000" u="sng">
                <a:solidFill>
                  <a:schemeClr val="accent1"/>
                </a:solidFill>
                <a:latin typeface="Century Gothic"/>
                <a:ea typeface="Century Gothic"/>
                <a:cs typeface="Century Gothic"/>
                <a:sym typeface="Century Gothic"/>
              </a:rPr>
              <a:t>Options:</a:t>
            </a:r>
            <a:endParaRPr sz="2000" u="sng">
              <a:solidFill>
                <a:schemeClr val="accent1"/>
              </a:solidFill>
              <a:latin typeface="Century Gothic"/>
              <a:ea typeface="Century Gothic"/>
              <a:cs typeface="Century Gothic"/>
              <a:sym typeface="Century Gothic"/>
            </a:endParaRPr>
          </a:p>
          <a:p>
            <a:pPr indent="-355600" lvl="0" marL="457200" rtl="0" algn="l">
              <a:lnSpc>
                <a:spcPct val="150000"/>
              </a:lnSpc>
              <a:spcBef>
                <a:spcPts val="0"/>
              </a:spcBef>
              <a:spcAft>
                <a:spcPts val="0"/>
              </a:spcAft>
              <a:buClr>
                <a:schemeClr val="accent1"/>
              </a:buClr>
              <a:buSzPts val="2000"/>
              <a:buFont typeface="Noto Sans Symbols"/>
              <a:buAutoNum type="arabicPeriod"/>
            </a:pPr>
            <a:r>
              <a:rPr lang="en-US" sz="2000">
                <a:solidFill>
                  <a:schemeClr val="dk1"/>
                </a:solidFill>
                <a:latin typeface="Century Gothic"/>
                <a:ea typeface="Century Gothic"/>
                <a:cs typeface="Century Gothic"/>
                <a:sym typeface="Century Gothic"/>
              </a:rPr>
              <a:t>Show CPU Performance</a:t>
            </a:r>
            <a:endParaRPr sz="2000">
              <a:solidFill>
                <a:schemeClr val="dk1"/>
              </a:solidFill>
              <a:latin typeface="Century Gothic"/>
              <a:ea typeface="Century Gothic"/>
              <a:cs typeface="Century Gothic"/>
              <a:sym typeface="Century Gothic"/>
            </a:endParaRPr>
          </a:p>
          <a:p>
            <a:pPr indent="-355600" lvl="0" marL="457200" rtl="0" algn="l">
              <a:lnSpc>
                <a:spcPct val="150000"/>
              </a:lnSpc>
              <a:spcBef>
                <a:spcPts val="0"/>
              </a:spcBef>
              <a:spcAft>
                <a:spcPts val="0"/>
              </a:spcAft>
              <a:buClr>
                <a:schemeClr val="accent1"/>
              </a:buClr>
              <a:buSzPts val="2000"/>
              <a:buFont typeface="Noto Sans Symbols"/>
              <a:buAutoNum type="arabicPeriod"/>
            </a:pPr>
            <a:r>
              <a:rPr lang="en-US" sz="2000">
                <a:solidFill>
                  <a:schemeClr val="dk1"/>
                </a:solidFill>
                <a:latin typeface="Century Gothic"/>
                <a:ea typeface="Century Gothic"/>
                <a:cs typeface="Century Gothic"/>
                <a:sym typeface="Century Gothic"/>
              </a:rPr>
              <a:t>Show Memory Performance</a:t>
            </a:r>
            <a:endParaRPr sz="2000">
              <a:solidFill>
                <a:schemeClr val="dk1"/>
              </a:solidFill>
              <a:latin typeface="Century Gothic"/>
              <a:ea typeface="Century Gothic"/>
              <a:cs typeface="Century Gothic"/>
              <a:sym typeface="Century Gothic"/>
            </a:endParaRPr>
          </a:p>
          <a:p>
            <a:pPr indent="-355600" lvl="0" marL="457200" rtl="0" algn="l">
              <a:lnSpc>
                <a:spcPct val="150000"/>
              </a:lnSpc>
              <a:spcBef>
                <a:spcPts val="0"/>
              </a:spcBef>
              <a:spcAft>
                <a:spcPts val="0"/>
              </a:spcAft>
              <a:buClr>
                <a:schemeClr val="accent1"/>
              </a:buClr>
              <a:buSzPts val="2000"/>
              <a:buFont typeface="Noto Sans Symbols"/>
              <a:buAutoNum type="arabicPeriod"/>
            </a:pPr>
            <a:r>
              <a:rPr lang="en-US" sz="2000">
                <a:solidFill>
                  <a:schemeClr val="dk1"/>
                </a:solidFill>
                <a:latin typeface="Century Gothic"/>
                <a:ea typeface="Century Gothic"/>
                <a:cs typeface="Century Gothic"/>
                <a:sym typeface="Century Gothic"/>
              </a:rPr>
              <a:t>Show Disk Performance</a:t>
            </a:r>
            <a:endParaRPr sz="2000">
              <a:solidFill>
                <a:schemeClr val="dk1"/>
              </a:solidFill>
              <a:latin typeface="Century Gothic"/>
              <a:ea typeface="Century Gothic"/>
              <a:cs typeface="Century Gothic"/>
              <a:sym typeface="Century Gothic"/>
            </a:endParaRPr>
          </a:p>
          <a:p>
            <a:pPr indent="-355600" lvl="0" marL="457200" rtl="0" algn="l">
              <a:lnSpc>
                <a:spcPct val="150000"/>
              </a:lnSpc>
              <a:spcBef>
                <a:spcPts val="0"/>
              </a:spcBef>
              <a:spcAft>
                <a:spcPts val="0"/>
              </a:spcAft>
              <a:buClr>
                <a:schemeClr val="accent1"/>
              </a:buClr>
              <a:buSzPts val="2000"/>
              <a:buFont typeface="Noto Sans Symbols"/>
              <a:buAutoNum type="arabicPeriod"/>
            </a:pPr>
            <a:r>
              <a:rPr lang="en-US" sz="2000">
                <a:solidFill>
                  <a:schemeClr val="dk1"/>
                </a:solidFill>
                <a:latin typeface="Century Gothic"/>
                <a:ea typeface="Century Gothic"/>
                <a:cs typeface="Century Gothic"/>
                <a:sym typeface="Century Gothic"/>
              </a:rPr>
              <a:t>Return to Main Menu</a:t>
            </a:r>
            <a:endParaRPr sz="2000">
              <a:solidFill>
                <a:schemeClr val="dk1"/>
              </a:solidFill>
              <a:latin typeface="Century Gothic"/>
              <a:ea typeface="Century Gothic"/>
              <a:cs typeface="Century Gothic"/>
              <a:sym typeface="Century Gothic"/>
            </a:endParaRPr>
          </a:p>
          <a:p>
            <a:pPr indent="-355600" lvl="0" marL="457200" rtl="0" algn="l">
              <a:lnSpc>
                <a:spcPct val="150000"/>
              </a:lnSpc>
              <a:spcBef>
                <a:spcPts val="0"/>
              </a:spcBef>
              <a:spcAft>
                <a:spcPts val="0"/>
              </a:spcAft>
              <a:buClr>
                <a:schemeClr val="accent1"/>
              </a:buClr>
              <a:buSzPts val="2000"/>
              <a:buFont typeface="Noto Sans Symbols"/>
              <a:buAutoNum type="arabicPeriod"/>
            </a:pPr>
            <a:r>
              <a:rPr lang="en-US" sz="2000">
                <a:solidFill>
                  <a:schemeClr val="dk1"/>
                </a:solidFill>
                <a:latin typeface="Century Gothic"/>
                <a:ea typeface="Century Gothic"/>
                <a:cs typeface="Century Gothic"/>
                <a:sym typeface="Century Gothic"/>
              </a:rPr>
              <a:t>Quit Program</a:t>
            </a:r>
            <a:endParaRPr sz="2000">
              <a:solidFill>
                <a:schemeClr val="dk1"/>
              </a:solidFill>
              <a:latin typeface="Century Gothic"/>
              <a:ea typeface="Century Gothic"/>
              <a:cs typeface="Century Gothic"/>
              <a:sym typeface="Century Gothic"/>
            </a:endParaRPr>
          </a:p>
        </p:txBody>
      </p:sp>
      <p:pic>
        <p:nvPicPr>
          <p:cNvPr id="188" name="Google Shape;188;p24"/>
          <p:cNvPicPr preferRelativeResize="0"/>
          <p:nvPr/>
        </p:nvPicPr>
        <p:blipFill>
          <a:blip r:embed="rId3">
            <a:alphaModFix/>
          </a:blip>
          <a:stretch>
            <a:fillRect/>
          </a:stretch>
        </p:blipFill>
        <p:spPr>
          <a:xfrm>
            <a:off x="6215700" y="3242525"/>
            <a:ext cx="3740300" cy="2985050"/>
          </a:xfrm>
          <a:prstGeom prst="rect">
            <a:avLst/>
          </a:prstGeom>
          <a:noFill/>
          <a:ln>
            <a:noFill/>
          </a:ln>
          <a:effectLst>
            <a:outerShdw blurRad="57150" rotWithShape="0" algn="bl" dir="2700000" dist="47625">
              <a:srgbClr val="000000">
                <a:alpha val="50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5"/>
          <p:cNvSpPr txBox="1"/>
          <p:nvPr>
            <p:ph type="title"/>
          </p:nvPr>
        </p:nvSpPr>
        <p:spPr>
          <a:xfrm>
            <a:off x="646000" y="417048"/>
            <a:ext cx="9404700" cy="951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2.1) Show CPU Performance</a:t>
            </a:r>
            <a:endParaRPr/>
          </a:p>
        </p:txBody>
      </p:sp>
      <p:sp>
        <p:nvSpPr>
          <p:cNvPr id="194" name="Google Shape;194;p25"/>
          <p:cNvSpPr txBox="1"/>
          <p:nvPr>
            <p:ph idx="1" type="body"/>
          </p:nvPr>
        </p:nvSpPr>
        <p:spPr>
          <a:xfrm>
            <a:off x="646000" y="1234575"/>
            <a:ext cx="9747300" cy="48696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US" sz="2000" u="sng"/>
              <a:t>Purpose:</a:t>
            </a:r>
            <a:endParaRPr sz="2000" u="sng"/>
          </a:p>
          <a:p>
            <a:pPr indent="-355600" lvl="0" marL="457200" rtl="0" algn="l">
              <a:lnSpc>
                <a:spcPct val="115000"/>
              </a:lnSpc>
              <a:spcBef>
                <a:spcPts val="0"/>
              </a:spcBef>
              <a:spcAft>
                <a:spcPts val="0"/>
              </a:spcAft>
              <a:buClr>
                <a:schemeClr val="dk1"/>
              </a:buClr>
              <a:buSzPts val="2000"/>
              <a:buChar char="-"/>
            </a:pPr>
            <a:r>
              <a:rPr lang="en-US" sz="2000">
                <a:solidFill>
                  <a:schemeClr val="dk1"/>
                </a:solidFill>
              </a:rPr>
              <a:t>Displays the current </a:t>
            </a:r>
            <a:r>
              <a:rPr lang="en-US" sz="2000">
                <a:solidFill>
                  <a:schemeClr val="dk1"/>
                </a:solidFill>
              </a:rPr>
              <a:t>performance</a:t>
            </a:r>
            <a:r>
              <a:rPr lang="en-US" sz="2000">
                <a:solidFill>
                  <a:schemeClr val="dk1"/>
                </a:solidFill>
              </a:rPr>
              <a:t> of the machine’s CPU</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lang="en-US" sz="2000">
                <a:solidFill>
                  <a:schemeClr val="dk1"/>
                </a:solidFill>
              </a:rPr>
              <a:t>This information can be used to understand how much load the machine is taking and how efficiently it is currently running</a:t>
            </a:r>
            <a:endParaRPr sz="2000">
              <a:solidFill>
                <a:schemeClr val="dk1"/>
              </a:solidFill>
            </a:endParaRPr>
          </a:p>
          <a:p>
            <a:pPr indent="0" lvl="0" marL="0" rtl="0" algn="l">
              <a:lnSpc>
                <a:spcPct val="115000"/>
              </a:lnSpc>
              <a:spcBef>
                <a:spcPts val="0"/>
              </a:spcBef>
              <a:spcAft>
                <a:spcPts val="0"/>
              </a:spcAft>
              <a:buNone/>
            </a:pPr>
            <a:r>
              <a:rPr lang="en-US" sz="2000" u="sng"/>
              <a:t>Information:</a:t>
            </a:r>
            <a:endParaRPr sz="2000" u="sng"/>
          </a:p>
          <a:p>
            <a:pPr indent="-355600" lvl="0" marL="457200" rtl="0" algn="l">
              <a:lnSpc>
                <a:spcPct val="115000"/>
              </a:lnSpc>
              <a:spcBef>
                <a:spcPts val="0"/>
              </a:spcBef>
              <a:spcAft>
                <a:spcPts val="0"/>
              </a:spcAft>
              <a:buClr>
                <a:schemeClr val="dk1"/>
              </a:buClr>
              <a:buSzPts val="2000"/>
              <a:buChar char="-"/>
            </a:pPr>
            <a:r>
              <a:rPr lang="en-US" sz="2000">
                <a:solidFill>
                  <a:schemeClr val="dk1"/>
                </a:solidFill>
              </a:rPr>
              <a:t>CPU Utilization: Percentage of CPU currently in use</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lang="en-US" sz="2000">
                <a:solidFill>
                  <a:schemeClr val="dk1"/>
                </a:solidFill>
              </a:rPr>
              <a:t>CPU SPeed: Overall speed of the CPU in GHz</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lang="en-US" sz="2000">
                <a:solidFill>
                  <a:schemeClr val="dk1"/>
                </a:solidFill>
              </a:rPr>
              <a:t>Number of Processes: Total count of processes running on the machine</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lang="en-US" sz="2000">
                <a:solidFill>
                  <a:schemeClr val="dk1"/>
                </a:solidFill>
              </a:rPr>
              <a:t>Number of Threads: Total count of threads running on the machine</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lang="en-US" sz="2000">
                <a:solidFill>
                  <a:schemeClr val="dk1"/>
                </a:solidFill>
              </a:rPr>
              <a:t>System Cache: Amount of CPU cache in use</a:t>
            </a:r>
            <a:endParaRPr sz="2000">
              <a:solidFill>
                <a:schemeClr val="dk1"/>
              </a:solidFill>
            </a:endParaRPr>
          </a:p>
          <a:p>
            <a:pPr indent="0" lvl="0" marL="0" rtl="0" algn="l">
              <a:lnSpc>
                <a:spcPct val="115000"/>
              </a:lnSpc>
              <a:spcBef>
                <a:spcPts val="0"/>
              </a:spcBef>
              <a:spcAft>
                <a:spcPts val="0"/>
              </a:spcAft>
              <a:buNone/>
            </a:pPr>
            <a:r>
              <a:rPr lang="en-US" sz="2000" u="sng"/>
              <a:t>Options:</a:t>
            </a:r>
            <a:endParaRPr sz="2000" u="sng"/>
          </a:p>
          <a:p>
            <a:pPr indent="-355600" lvl="0" marL="457200" rtl="0" algn="l">
              <a:lnSpc>
                <a:spcPct val="115000"/>
              </a:lnSpc>
              <a:spcBef>
                <a:spcPts val="0"/>
              </a:spcBef>
              <a:spcAft>
                <a:spcPts val="0"/>
              </a:spcAft>
              <a:buClr>
                <a:schemeClr val="dk1"/>
              </a:buClr>
              <a:buSzPts val="2000"/>
              <a:buChar char="-"/>
            </a:pPr>
            <a:r>
              <a:rPr lang="en-US" sz="2000">
                <a:solidFill>
                  <a:schemeClr val="dk1"/>
                </a:solidFill>
              </a:rPr>
              <a:t>Output a 15 second range CPU Utilization ASCII graph by pressing g</a:t>
            </a:r>
            <a:endParaRPr sz="2000">
              <a:solidFill>
                <a:schemeClr val="dk1"/>
              </a:solidFill>
            </a:endParaRPr>
          </a:p>
        </p:txBody>
      </p:sp>
      <p:sp>
        <p:nvSpPr>
          <p:cNvPr id="195" name="Google Shape;195;p25"/>
          <p:cNvSpPr txBox="1"/>
          <p:nvPr>
            <p:ph idx="12" type="sldNum"/>
          </p:nvPr>
        </p:nvSpPr>
        <p:spPr>
          <a:xfrm>
            <a:off x="10626865" y="309429"/>
            <a:ext cx="838200" cy="767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pic>
        <p:nvPicPr>
          <p:cNvPr id="196" name="Google Shape;196;p25"/>
          <p:cNvPicPr preferRelativeResize="0"/>
          <p:nvPr/>
        </p:nvPicPr>
        <p:blipFill>
          <a:blip r:embed="rId3">
            <a:alphaModFix/>
          </a:blip>
          <a:stretch>
            <a:fillRect/>
          </a:stretch>
        </p:blipFill>
        <p:spPr>
          <a:xfrm>
            <a:off x="7987600" y="2346700"/>
            <a:ext cx="3527501" cy="1355100"/>
          </a:xfrm>
          <a:prstGeom prst="rect">
            <a:avLst/>
          </a:prstGeom>
          <a:noFill/>
          <a:ln>
            <a:noFill/>
          </a:ln>
          <a:effectLst>
            <a:outerShdw blurRad="57150" rotWithShape="0" algn="bl" dir="2700000" dist="47625">
              <a:srgbClr val="000000">
                <a:alpha val="50000"/>
              </a:srgbClr>
            </a:outerShdw>
          </a:effectLst>
        </p:spPr>
      </p:pic>
      <p:pic>
        <p:nvPicPr>
          <p:cNvPr id="197" name="Google Shape;197;p25"/>
          <p:cNvPicPr preferRelativeResize="0"/>
          <p:nvPr/>
        </p:nvPicPr>
        <p:blipFill>
          <a:blip r:embed="rId4">
            <a:alphaModFix/>
          </a:blip>
          <a:stretch>
            <a:fillRect/>
          </a:stretch>
        </p:blipFill>
        <p:spPr>
          <a:xfrm>
            <a:off x="9745875" y="4606775"/>
            <a:ext cx="1769225" cy="1744980"/>
          </a:xfrm>
          <a:prstGeom prst="rect">
            <a:avLst/>
          </a:prstGeom>
          <a:noFill/>
          <a:ln>
            <a:noFill/>
          </a:ln>
          <a:effectLst>
            <a:outerShdw blurRad="57150" rotWithShape="0" algn="bl" dir="2700000" dist="47625">
              <a:srgbClr val="000000">
                <a:alpha val="5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6"/>
          <p:cNvSpPr txBox="1"/>
          <p:nvPr>
            <p:ph type="title"/>
          </p:nvPr>
        </p:nvSpPr>
        <p:spPr>
          <a:xfrm>
            <a:off x="646093" y="390650"/>
            <a:ext cx="9334200" cy="955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2.2) Show Memory Performance</a:t>
            </a:r>
            <a:endParaRPr/>
          </a:p>
        </p:txBody>
      </p:sp>
      <p:sp>
        <p:nvSpPr>
          <p:cNvPr id="203" name="Google Shape;203;p26"/>
          <p:cNvSpPr txBox="1"/>
          <p:nvPr>
            <p:ph idx="12" type="sldNum"/>
          </p:nvPr>
        </p:nvSpPr>
        <p:spPr>
          <a:xfrm>
            <a:off x="10632471" y="452727"/>
            <a:ext cx="498000" cy="418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204" name="Google Shape;204;p26"/>
          <p:cNvSpPr txBox="1"/>
          <p:nvPr/>
        </p:nvSpPr>
        <p:spPr>
          <a:xfrm>
            <a:off x="646100" y="1168950"/>
            <a:ext cx="9901200" cy="45201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US" sz="2000" u="sng">
                <a:solidFill>
                  <a:schemeClr val="accent1"/>
                </a:solidFill>
                <a:latin typeface="Century Gothic"/>
                <a:ea typeface="Century Gothic"/>
                <a:cs typeface="Century Gothic"/>
                <a:sym typeface="Century Gothic"/>
              </a:rPr>
              <a:t>Purpose:</a:t>
            </a:r>
            <a:endParaRPr sz="2000" u="sng">
              <a:solidFill>
                <a:schemeClr val="accent1"/>
              </a:solidFill>
              <a:latin typeface="Century Gothic"/>
              <a:ea typeface="Century Gothic"/>
              <a:cs typeface="Century Gothic"/>
              <a:sym typeface="Century Gothic"/>
            </a:endParaRPr>
          </a:p>
          <a:p>
            <a:pPr indent="-355600" lvl="0" marL="457200" rtl="0" algn="l">
              <a:lnSpc>
                <a:spcPct val="150000"/>
              </a:lnSpc>
              <a:spcBef>
                <a:spcPts val="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Displays the current allocation of the machine’s memory</a:t>
            </a:r>
            <a:endParaRPr sz="2000">
              <a:solidFill>
                <a:schemeClr val="dk1"/>
              </a:solidFill>
              <a:latin typeface="Century Gothic"/>
              <a:ea typeface="Century Gothic"/>
              <a:cs typeface="Century Gothic"/>
              <a:sym typeface="Century Gothic"/>
            </a:endParaRPr>
          </a:p>
          <a:p>
            <a:pPr indent="-355600" lvl="0" marL="457200" rtl="0" algn="l">
              <a:lnSpc>
                <a:spcPct val="150000"/>
              </a:lnSpc>
              <a:spcBef>
                <a:spcPts val="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This information can be used to understand how much load the machine is taking and if memory space is getting full</a:t>
            </a:r>
            <a:endParaRPr sz="2000">
              <a:latin typeface="Century Gothic"/>
              <a:ea typeface="Century Gothic"/>
              <a:cs typeface="Century Gothic"/>
              <a:sym typeface="Century Gothic"/>
            </a:endParaRPr>
          </a:p>
          <a:p>
            <a:pPr indent="0" lvl="0" marL="0" rtl="0" algn="l">
              <a:lnSpc>
                <a:spcPct val="150000"/>
              </a:lnSpc>
              <a:spcBef>
                <a:spcPts val="0"/>
              </a:spcBef>
              <a:spcAft>
                <a:spcPts val="0"/>
              </a:spcAft>
              <a:buNone/>
            </a:pPr>
            <a:r>
              <a:rPr lang="en-US" sz="2000" u="sng">
                <a:solidFill>
                  <a:schemeClr val="accent1"/>
                </a:solidFill>
                <a:latin typeface="Century Gothic"/>
                <a:ea typeface="Century Gothic"/>
                <a:cs typeface="Century Gothic"/>
                <a:sym typeface="Century Gothic"/>
              </a:rPr>
              <a:t>Information:</a:t>
            </a:r>
            <a:endParaRPr sz="2000" u="sng">
              <a:solidFill>
                <a:schemeClr val="accent1"/>
              </a:solidFill>
              <a:latin typeface="Century Gothic"/>
              <a:ea typeface="Century Gothic"/>
              <a:cs typeface="Century Gothic"/>
              <a:sym typeface="Century Gothic"/>
            </a:endParaRPr>
          </a:p>
          <a:p>
            <a:pPr indent="-355600" lvl="0" marL="457200" rtl="0" algn="l">
              <a:lnSpc>
                <a:spcPct val="150000"/>
              </a:lnSpc>
              <a:spcBef>
                <a:spcPts val="0"/>
              </a:spcBef>
              <a:spcAft>
                <a:spcPts val="0"/>
              </a:spcAft>
              <a:buSzPts val="2000"/>
              <a:buFont typeface="Century Gothic"/>
              <a:buChar char="-"/>
            </a:pPr>
            <a:r>
              <a:rPr lang="en-US" sz="2000">
                <a:latin typeface="Century Gothic"/>
                <a:ea typeface="Century Gothic"/>
                <a:cs typeface="Century Gothic"/>
                <a:sym typeface="Century Gothic"/>
              </a:rPr>
              <a:t>Current Memory Usage: Amount of used RAM memory in GB</a:t>
            </a:r>
            <a:endParaRPr sz="2000">
              <a:latin typeface="Century Gothic"/>
              <a:ea typeface="Century Gothic"/>
              <a:cs typeface="Century Gothic"/>
              <a:sym typeface="Century Gothic"/>
            </a:endParaRPr>
          </a:p>
          <a:p>
            <a:pPr indent="-355600" lvl="0" marL="457200" rtl="0" algn="l">
              <a:lnSpc>
                <a:spcPct val="150000"/>
              </a:lnSpc>
              <a:spcBef>
                <a:spcPts val="0"/>
              </a:spcBef>
              <a:spcAft>
                <a:spcPts val="0"/>
              </a:spcAft>
              <a:buSzPts val="2000"/>
              <a:buFont typeface="Century Gothic"/>
              <a:buChar char="-"/>
            </a:pPr>
            <a:r>
              <a:rPr lang="en-US" sz="2000">
                <a:latin typeface="Century Gothic"/>
                <a:ea typeface="Century Gothic"/>
                <a:cs typeface="Century Gothic"/>
                <a:sym typeface="Century Gothic"/>
              </a:rPr>
              <a:t>Total Memory: Amount of total RAM memory in GB</a:t>
            </a:r>
            <a:endParaRPr sz="2000">
              <a:latin typeface="Century Gothic"/>
              <a:ea typeface="Century Gothic"/>
              <a:cs typeface="Century Gothic"/>
              <a:sym typeface="Century Gothic"/>
            </a:endParaRPr>
          </a:p>
          <a:p>
            <a:pPr indent="-355600" lvl="0" marL="457200" rtl="0" algn="l">
              <a:lnSpc>
                <a:spcPct val="150000"/>
              </a:lnSpc>
              <a:spcBef>
                <a:spcPts val="0"/>
              </a:spcBef>
              <a:spcAft>
                <a:spcPts val="0"/>
              </a:spcAft>
              <a:buSzPts val="2000"/>
              <a:buFont typeface="Century Gothic"/>
              <a:buChar char="-"/>
            </a:pPr>
            <a:r>
              <a:rPr lang="en-US" sz="2000">
                <a:latin typeface="Century Gothic"/>
                <a:ea typeface="Century Gothic"/>
                <a:cs typeface="Century Gothic"/>
                <a:sym typeface="Century Gothic"/>
              </a:rPr>
              <a:t>Committed Memory: Amount of committed RAM memory in GB</a:t>
            </a:r>
            <a:endParaRPr sz="2000">
              <a:latin typeface="Century Gothic"/>
              <a:ea typeface="Century Gothic"/>
              <a:cs typeface="Century Gothic"/>
              <a:sym typeface="Century Gothic"/>
            </a:endParaRPr>
          </a:p>
          <a:p>
            <a:pPr indent="-355600" lvl="0" marL="457200" rtl="0" algn="l">
              <a:lnSpc>
                <a:spcPct val="150000"/>
              </a:lnSpc>
              <a:spcBef>
                <a:spcPts val="0"/>
              </a:spcBef>
              <a:spcAft>
                <a:spcPts val="0"/>
              </a:spcAft>
              <a:buSzPts val="2000"/>
              <a:buFont typeface="Century Gothic"/>
              <a:buChar char="-"/>
            </a:pPr>
            <a:r>
              <a:rPr lang="en-US" sz="2000">
                <a:latin typeface="Century Gothic"/>
                <a:ea typeface="Century Gothic"/>
                <a:cs typeface="Century Gothic"/>
                <a:sym typeface="Century Gothic"/>
              </a:rPr>
              <a:t>Cached Memory: Amount of cached RAM memory in GB</a:t>
            </a:r>
            <a:endParaRPr sz="2000">
              <a:latin typeface="Century Gothic"/>
              <a:ea typeface="Century Gothic"/>
              <a:cs typeface="Century Gothic"/>
              <a:sym typeface="Century Gothic"/>
            </a:endParaRPr>
          </a:p>
          <a:p>
            <a:pPr indent="0" lvl="0" marL="0" rtl="0" algn="l">
              <a:lnSpc>
                <a:spcPct val="150000"/>
              </a:lnSpc>
              <a:spcBef>
                <a:spcPts val="0"/>
              </a:spcBef>
              <a:spcAft>
                <a:spcPts val="0"/>
              </a:spcAft>
              <a:buNone/>
            </a:pPr>
            <a:r>
              <a:rPr lang="en-US" sz="2000" u="sng">
                <a:solidFill>
                  <a:schemeClr val="accent1"/>
                </a:solidFill>
                <a:latin typeface="Century Gothic"/>
                <a:ea typeface="Century Gothic"/>
                <a:cs typeface="Century Gothic"/>
                <a:sym typeface="Century Gothic"/>
              </a:rPr>
              <a:t>Options:</a:t>
            </a:r>
            <a:endParaRPr sz="2000" u="sng">
              <a:solidFill>
                <a:schemeClr val="accent1"/>
              </a:solidFill>
              <a:latin typeface="Century Gothic"/>
              <a:ea typeface="Century Gothic"/>
              <a:cs typeface="Century Gothic"/>
              <a:sym typeface="Century Gothic"/>
            </a:endParaRPr>
          </a:p>
          <a:p>
            <a:pPr indent="-355600" lvl="0" marL="457200" rtl="0" algn="l">
              <a:lnSpc>
                <a:spcPct val="150000"/>
              </a:lnSpc>
              <a:spcBef>
                <a:spcPts val="0"/>
              </a:spcBef>
              <a:spcAft>
                <a:spcPts val="0"/>
              </a:spcAft>
              <a:buSzPts val="2000"/>
              <a:buFont typeface="Century Gothic"/>
              <a:buChar char="-"/>
            </a:pPr>
            <a:r>
              <a:rPr lang="en-US" sz="2000">
                <a:solidFill>
                  <a:schemeClr val="dk1"/>
                </a:solidFill>
                <a:latin typeface="Century Gothic"/>
                <a:ea typeface="Century Gothic"/>
                <a:cs typeface="Century Gothic"/>
                <a:sym typeface="Century Gothic"/>
              </a:rPr>
              <a:t>Output a 15 second range RAM Utilization ASCII graph by pressing g</a:t>
            </a:r>
            <a:endParaRPr sz="2000">
              <a:latin typeface="Century Gothic"/>
              <a:ea typeface="Century Gothic"/>
              <a:cs typeface="Century Gothic"/>
              <a:sym typeface="Century Gothic"/>
            </a:endParaRPr>
          </a:p>
        </p:txBody>
      </p:sp>
      <p:pic>
        <p:nvPicPr>
          <p:cNvPr id="205" name="Google Shape;205;p26"/>
          <p:cNvPicPr preferRelativeResize="0"/>
          <p:nvPr/>
        </p:nvPicPr>
        <p:blipFill>
          <a:blip r:embed="rId3">
            <a:alphaModFix/>
          </a:blip>
          <a:stretch>
            <a:fillRect/>
          </a:stretch>
        </p:blipFill>
        <p:spPr>
          <a:xfrm>
            <a:off x="8647450" y="2566650"/>
            <a:ext cx="3441425" cy="1173750"/>
          </a:xfrm>
          <a:prstGeom prst="rect">
            <a:avLst/>
          </a:prstGeom>
          <a:noFill/>
          <a:ln>
            <a:noFill/>
          </a:ln>
          <a:effectLst>
            <a:outerShdw blurRad="57150" rotWithShape="0" algn="bl" dir="2700000" dist="47625">
              <a:srgbClr val="000000">
                <a:alpha val="50000"/>
              </a:srgbClr>
            </a:outerShdw>
          </a:effectLst>
        </p:spPr>
      </p:pic>
      <p:pic>
        <p:nvPicPr>
          <p:cNvPr id="206" name="Google Shape;206;p26"/>
          <p:cNvPicPr preferRelativeResize="0"/>
          <p:nvPr/>
        </p:nvPicPr>
        <p:blipFill>
          <a:blip r:embed="rId4">
            <a:alphaModFix/>
          </a:blip>
          <a:stretch>
            <a:fillRect/>
          </a:stretch>
        </p:blipFill>
        <p:spPr>
          <a:xfrm>
            <a:off x="9786000" y="4490600"/>
            <a:ext cx="2037675" cy="1765985"/>
          </a:xfrm>
          <a:prstGeom prst="rect">
            <a:avLst/>
          </a:prstGeom>
          <a:noFill/>
          <a:ln>
            <a:noFill/>
          </a:ln>
          <a:effectLst>
            <a:outerShdw blurRad="57150" rotWithShape="0" algn="bl" dir="2100000" dist="47625">
              <a:srgbClr val="000000">
                <a:alpha val="5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7"/>
          <p:cNvSpPr txBox="1"/>
          <p:nvPr>
            <p:ph type="title"/>
          </p:nvPr>
        </p:nvSpPr>
        <p:spPr>
          <a:xfrm>
            <a:off x="576886" y="369268"/>
            <a:ext cx="9404700" cy="14004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2.3) Show Disk Performance</a:t>
            </a:r>
            <a:endParaRPr/>
          </a:p>
        </p:txBody>
      </p:sp>
      <p:sp>
        <p:nvSpPr>
          <p:cNvPr id="212" name="Google Shape;212;p27"/>
          <p:cNvSpPr txBox="1"/>
          <p:nvPr>
            <p:ph idx="12" type="sldNum"/>
          </p:nvPr>
        </p:nvSpPr>
        <p:spPr>
          <a:xfrm>
            <a:off x="10632471" y="452727"/>
            <a:ext cx="498000" cy="4185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sp>
        <p:nvSpPr>
          <p:cNvPr id="213" name="Google Shape;213;p27"/>
          <p:cNvSpPr txBox="1"/>
          <p:nvPr/>
        </p:nvSpPr>
        <p:spPr>
          <a:xfrm>
            <a:off x="551525" y="1282875"/>
            <a:ext cx="9927300" cy="5143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2000" u="sng">
                <a:solidFill>
                  <a:schemeClr val="accent1"/>
                </a:solidFill>
                <a:latin typeface="Century Gothic"/>
                <a:ea typeface="Century Gothic"/>
                <a:cs typeface="Century Gothic"/>
                <a:sym typeface="Century Gothic"/>
              </a:rPr>
              <a:t>Purpose:</a:t>
            </a:r>
            <a:endParaRPr sz="2000" u="sng">
              <a:solidFill>
                <a:schemeClr val="accent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Displays the current allocation of the machine’s disk</a:t>
            </a:r>
            <a:endParaRPr sz="2000">
              <a:solidFill>
                <a:schemeClr val="dk1"/>
              </a:solidFill>
              <a:latin typeface="Century Gothic"/>
              <a:ea typeface="Century Gothic"/>
              <a:cs typeface="Century Gothic"/>
              <a:sym typeface="Century Gothic"/>
            </a:endParaRPr>
          </a:p>
          <a:p>
            <a:pPr indent="-355600" lvl="0" marL="457200" rtl="0" algn="l">
              <a:lnSpc>
                <a:spcPct val="115000"/>
              </a:lnSpc>
              <a:spcBef>
                <a:spcPts val="0"/>
              </a:spcBef>
              <a:spcAft>
                <a:spcPts val="0"/>
              </a:spcAft>
              <a:buClr>
                <a:schemeClr val="dk1"/>
              </a:buClr>
              <a:buSzPts val="2000"/>
              <a:buFont typeface="Noto Sans Symbols"/>
              <a:buChar char="-"/>
            </a:pPr>
            <a:r>
              <a:rPr lang="en-US" sz="2000">
                <a:solidFill>
                  <a:schemeClr val="dk1"/>
                </a:solidFill>
                <a:latin typeface="Century Gothic"/>
                <a:ea typeface="Century Gothic"/>
                <a:cs typeface="Century Gothic"/>
                <a:sym typeface="Century Gothic"/>
              </a:rPr>
              <a:t>This information can be used to understand how much load the machine is taking and if memory space is getting full</a:t>
            </a:r>
            <a:endParaRPr sz="2000">
              <a:latin typeface="Century Gothic"/>
              <a:ea typeface="Century Gothic"/>
              <a:cs typeface="Century Gothic"/>
              <a:sym typeface="Century Gothic"/>
            </a:endParaRPr>
          </a:p>
          <a:p>
            <a:pPr indent="0" lvl="0" marL="0" rtl="0" algn="l">
              <a:lnSpc>
                <a:spcPct val="115000"/>
              </a:lnSpc>
              <a:spcBef>
                <a:spcPts val="0"/>
              </a:spcBef>
              <a:spcAft>
                <a:spcPts val="0"/>
              </a:spcAft>
              <a:buNone/>
            </a:pPr>
            <a:r>
              <a:rPr lang="en-US" sz="2000" u="sng">
                <a:solidFill>
                  <a:schemeClr val="accent1"/>
                </a:solidFill>
                <a:latin typeface="Century Gothic"/>
                <a:ea typeface="Century Gothic"/>
                <a:cs typeface="Century Gothic"/>
                <a:sym typeface="Century Gothic"/>
              </a:rPr>
              <a:t>Information:</a:t>
            </a:r>
            <a:endParaRPr sz="2000" u="sng">
              <a:solidFill>
                <a:schemeClr val="accent1"/>
              </a:solidFill>
              <a:latin typeface="Century Gothic"/>
              <a:ea typeface="Century Gothic"/>
              <a:cs typeface="Century Gothic"/>
              <a:sym typeface="Century Gothic"/>
            </a:endParaRPr>
          </a:p>
          <a:p>
            <a:pPr indent="-355600" lvl="0" marL="457200" rtl="0" algn="l">
              <a:lnSpc>
                <a:spcPct val="150000"/>
              </a:lnSpc>
              <a:spcBef>
                <a:spcPts val="0"/>
              </a:spcBef>
              <a:spcAft>
                <a:spcPts val="0"/>
              </a:spcAft>
              <a:buSzPts val="2000"/>
              <a:buFont typeface="Century Gothic"/>
              <a:buChar char="-"/>
            </a:pPr>
            <a:r>
              <a:rPr lang="en-US" sz="2000">
                <a:latin typeface="Century Gothic"/>
                <a:ea typeface="Century Gothic"/>
                <a:cs typeface="Century Gothic"/>
                <a:sym typeface="Century Gothic"/>
              </a:rPr>
              <a:t>Disk </a:t>
            </a:r>
            <a:r>
              <a:rPr lang="en-US" sz="2000">
                <a:latin typeface="Century Gothic"/>
                <a:ea typeface="Century Gothic"/>
                <a:cs typeface="Century Gothic"/>
                <a:sym typeface="Century Gothic"/>
              </a:rPr>
              <a:t>Capacity</a:t>
            </a:r>
            <a:r>
              <a:rPr lang="en-US" sz="2000">
                <a:latin typeface="Century Gothic"/>
                <a:ea typeface="Century Gothic"/>
                <a:cs typeface="Century Gothic"/>
                <a:sym typeface="Century Gothic"/>
              </a:rPr>
              <a:t>: Total amount of disk space in GB</a:t>
            </a:r>
            <a:endParaRPr sz="2000">
              <a:latin typeface="Century Gothic"/>
              <a:ea typeface="Century Gothic"/>
              <a:cs typeface="Century Gothic"/>
              <a:sym typeface="Century Gothic"/>
            </a:endParaRPr>
          </a:p>
          <a:p>
            <a:pPr indent="-355600" lvl="0" marL="457200" rtl="0" algn="l">
              <a:lnSpc>
                <a:spcPct val="150000"/>
              </a:lnSpc>
              <a:spcBef>
                <a:spcPts val="0"/>
              </a:spcBef>
              <a:spcAft>
                <a:spcPts val="0"/>
              </a:spcAft>
              <a:buSzPts val="2000"/>
              <a:buFont typeface="Century Gothic"/>
              <a:buChar char="-"/>
            </a:pPr>
            <a:r>
              <a:rPr lang="en-US" sz="2000">
                <a:latin typeface="Century Gothic"/>
                <a:ea typeface="Century Gothic"/>
                <a:cs typeface="Century Gothic"/>
                <a:sym typeface="Century Gothic"/>
              </a:rPr>
              <a:t>Used Memory: Used amount of disk space in GB</a:t>
            </a:r>
            <a:endParaRPr sz="2000">
              <a:latin typeface="Century Gothic"/>
              <a:ea typeface="Century Gothic"/>
              <a:cs typeface="Century Gothic"/>
              <a:sym typeface="Century Gothic"/>
            </a:endParaRPr>
          </a:p>
          <a:p>
            <a:pPr indent="-355600" lvl="0" marL="457200" rtl="0" algn="l">
              <a:lnSpc>
                <a:spcPct val="150000"/>
              </a:lnSpc>
              <a:spcBef>
                <a:spcPts val="0"/>
              </a:spcBef>
              <a:spcAft>
                <a:spcPts val="0"/>
              </a:spcAft>
              <a:buSzPts val="2000"/>
              <a:buFont typeface="Century Gothic"/>
              <a:buChar char="-"/>
            </a:pPr>
            <a:r>
              <a:rPr lang="en-US" sz="2000">
                <a:latin typeface="Century Gothic"/>
                <a:ea typeface="Century Gothic"/>
                <a:cs typeface="Century Gothic"/>
                <a:sym typeface="Century Gothic"/>
              </a:rPr>
              <a:t>Disk Read Count: Total amount of disk reads</a:t>
            </a:r>
            <a:endParaRPr sz="2000">
              <a:latin typeface="Century Gothic"/>
              <a:ea typeface="Century Gothic"/>
              <a:cs typeface="Century Gothic"/>
              <a:sym typeface="Century Gothic"/>
            </a:endParaRPr>
          </a:p>
          <a:p>
            <a:pPr indent="-355600" lvl="0" marL="457200" rtl="0" algn="l">
              <a:lnSpc>
                <a:spcPct val="150000"/>
              </a:lnSpc>
              <a:spcBef>
                <a:spcPts val="0"/>
              </a:spcBef>
              <a:spcAft>
                <a:spcPts val="0"/>
              </a:spcAft>
              <a:buSzPts val="2000"/>
              <a:buFont typeface="Century Gothic"/>
              <a:buChar char="-"/>
            </a:pPr>
            <a:r>
              <a:rPr lang="en-US" sz="2000">
                <a:latin typeface="Century Gothic"/>
                <a:ea typeface="Century Gothic"/>
                <a:cs typeface="Century Gothic"/>
                <a:sym typeface="Century Gothic"/>
              </a:rPr>
              <a:t>Disk Write Count: Total a</a:t>
            </a:r>
            <a:r>
              <a:rPr lang="en-US" sz="2000">
                <a:latin typeface="Century Gothic"/>
                <a:ea typeface="Century Gothic"/>
                <a:cs typeface="Century Gothic"/>
                <a:sym typeface="Century Gothic"/>
              </a:rPr>
              <a:t>mount of disk writes</a:t>
            </a:r>
            <a:endParaRPr sz="2000">
              <a:latin typeface="Century Gothic"/>
              <a:ea typeface="Century Gothic"/>
              <a:cs typeface="Century Gothic"/>
              <a:sym typeface="Century Gothic"/>
            </a:endParaRPr>
          </a:p>
          <a:p>
            <a:pPr indent="-355600" lvl="0" marL="457200" rtl="0" algn="l">
              <a:lnSpc>
                <a:spcPct val="150000"/>
              </a:lnSpc>
              <a:spcBef>
                <a:spcPts val="0"/>
              </a:spcBef>
              <a:spcAft>
                <a:spcPts val="0"/>
              </a:spcAft>
              <a:buSzPts val="2000"/>
              <a:buFont typeface="Century Gothic"/>
              <a:buChar char="-"/>
            </a:pPr>
            <a:r>
              <a:rPr lang="en-US" sz="2000">
                <a:latin typeface="Century Gothic"/>
                <a:ea typeface="Century Gothic"/>
                <a:cs typeface="Century Gothic"/>
                <a:sym typeface="Century Gothic"/>
              </a:rPr>
              <a:t>Read Speed: Speed of reading in GB/s</a:t>
            </a:r>
            <a:endParaRPr sz="2000">
              <a:latin typeface="Century Gothic"/>
              <a:ea typeface="Century Gothic"/>
              <a:cs typeface="Century Gothic"/>
              <a:sym typeface="Century Gothic"/>
            </a:endParaRPr>
          </a:p>
          <a:p>
            <a:pPr indent="-355600" lvl="0" marL="457200" rtl="0" algn="l">
              <a:lnSpc>
                <a:spcPct val="150000"/>
              </a:lnSpc>
              <a:spcBef>
                <a:spcPts val="0"/>
              </a:spcBef>
              <a:spcAft>
                <a:spcPts val="0"/>
              </a:spcAft>
              <a:buSzPts val="2000"/>
              <a:buFont typeface="Century Gothic"/>
              <a:buChar char="-"/>
            </a:pPr>
            <a:r>
              <a:rPr lang="en-US" sz="2000">
                <a:latin typeface="Century Gothic"/>
                <a:ea typeface="Century Gothic"/>
                <a:cs typeface="Century Gothic"/>
                <a:sym typeface="Century Gothic"/>
              </a:rPr>
              <a:t>Write Speed: Speed of writing in GB/s</a:t>
            </a:r>
            <a:endParaRPr sz="2000">
              <a:latin typeface="Century Gothic"/>
              <a:ea typeface="Century Gothic"/>
              <a:cs typeface="Century Gothic"/>
              <a:sym typeface="Century Gothic"/>
            </a:endParaRPr>
          </a:p>
          <a:p>
            <a:pPr indent="-355600" lvl="0" marL="457200" rtl="0" algn="l">
              <a:lnSpc>
                <a:spcPct val="150000"/>
              </a:lnSpc>
              <a:spcBef>
                <a:spcPts val="0"/>
              </a:spcBef>
              <a:spcAft>
                <a:spcPts val="0"/>
              </a:spcAft>
              <a:buSzPts val="2000"/>
              <a:buFont typeface="Century Gothic"/>
              <a:buChar char="-"/>
            </a:pPr>
            <a:r>
              <a:rPr lang="en-US" sz="2000">
                <a:latin typeface="Century Gothic"/>
                <a:ea typeface="Century Gothic"/>
                <a:cs typeface="Century Gothic"/>
                <a:sym typeface="Century Gothic"/>
              </a:rPr>
              <a:t>Number of Partitions: total number of partitions on the machine</a:t>
            </a:r>
            <a:endParaRPr sz="2000">
              <a:latin typeface="Century Gothic"/>
              <a:ea typeface="Century Gothic"/>
              <a:cs typeface="Century Gothic"/>
              <a:sym typeface="Century Gothic"/>
            </a:endParaRPr>
          </a:p>
          <a:p>
            <a:pPr indent="0" lvl="0" marL="0" rtl="0" algn="l">
              <a:lnSpc>
                <a:spcPct val="115000"/>
              </a:lnSpc>
              <a:spcBef>
                <a:spcPts val="0"/>
              </a:spcBef>
              <a:spcAft>
                <a:spcPts val="0"/>
              </a:spcAft>
              <a:buNone/>
            </a:pPr>
            <a:r>
              <a:t/>
            </a:r>
            <a:endParaRPr sz="2000">
              <a:latin typeface="Century Gothic"/>
              <a:ea typeface="Century Gothic"/>
              <a:cs typeface="Century Gothic"/>
              <a:sym typeface="Century Gothic"/>
            </a:endParaRPr>
          </a:p>
          <a:p>
            <a:pPr indent="0" lvl="0" marL="0" rtl="0" algn="l">
              <a:spcBef>
                <a:spcPts val="0"/>
              </a:spcBef>
              <a:spcAft>
                <a:spcPts val="0"/>
              </a:spcAft>
              <a:buNone/>
            </a:pPr>
            <a:r>
              <a:t/>
            </a:r>
            <a:endParaRPr>
              <a:latin typeface="Century Gothic"/>
              <a:ea typeface="Century Gothic"/>
              <a:cs typeface="Century Gothic"/>
              <a:sym typeface="Century Gothic"/>
            </a:endParaRPr>
          </a:p>
        </p:txBody>
      </p:sp>
      <p:pic>
        <p:nvPicPr>
          <p:cNvPr id="214" name="Google Shape;214;p27"/>
          <p:cNvPicPr preferRelativeResize="0"/>
          <p:nvPr/>
        </p:nvPicPr>
        <p:blipFill>
          <a:blip r:embed="rId3">
            <a:alphaModFix/>
          </a:blip>
          <a:stretch>
            <a:fillRect/>
          </a:stretch>
        </p:blipFill>
        <p:spPr>
          <a:xfrm>
            <a:off x="7989425" y="2449650"/>
            <a:ext cx="3141050" cy="3348325"/>
          </a:xfrm>
          <a:prstGeom prst="rect">
            <a:avLst/>
          </a:prstGeom>
          <a:noFill/>
          <a:ln>
            <a:noFill/>
          </a:ln>
          <a:effectLst>
            <a:outerShdw blurRad="57150" rotWithShape="0" algn="bl" dir="2700000" dist="47625">
              <a:srgbClr val="000000">
                <a:alpha val="50000"/>
              </a:srgbClr>
            </a:outerShdw>
          </a:effectLst>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lemson CCIT PowerPoint Template">
  <a:themeElements>
    <a:clrScheme name="Custom 13">
      <a:dk1>
        <a:srgbClr val="000000"/>
      </a:dk1>
      <a:lt1>
        <a:srgbClr val="FFFFFF"/>
      </a:lt1>
      <a:dk2>
        <a:srgbClr val="FF6600"/>
      </a:dk2>
      <a:lt2>
        <a:srgbClr val="FF6600"/>
      </a:lt2>
      <a:accent1>
        <a:srgbClr val="522D80"/>
      </a:accent1>
      <a:accent2>
        <a:srgbClr val="EFE1A2"/>
      </a:accent2>
      <a:accent3>
        <a:srgbClr val="FA8716"/>
      </a:accent3>
      <a:accent4>
        <a:srgbClr val="BE0204"/>
      </a:accent4>
      <a:accent5>
        <a:srgbClr val="640F10"/>
      </a:accent5>
      <a:accent6>
        <a:srgbClr val="522D80"/>
      </a:accent6>
      <a:hlink>
        <a:srgbClr val="D2D200"/>
      </a:hlink>
      <a:folHlink>
        <a:srgbClr val="D0B9F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